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90" r:id="rId3"/>
    <p:sldId id="258" r:id="rId4"/>
    <p:sldId id="261" r:id="rId5"/>
    <p:sldId id="291" r:id="rId6"/>
    <p:sldId id="259" r:id="rId7"/>
    <p:sldId id="260"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53"/>
  </p:normalViewPr>
  <p:slideViewPr>
    <p:cSldViewPr snapToGrid="0" snapToObjects="1">
      <p:cViewPr varScale="1">
        <p:scale>
          <a:sx n="53" d="100"/>
          <a:sy n="53" d="100"/>
        </p:scale>
        <p:origin x="58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_____Microsoft_Excel.xlsx"/></Relationships>
</file>

<file path=ppt/charts/_rels/chart10.xml.rels><?xml version="1.0" encoding="UTF-8" standalone="yes"?>
<Relationships xmlns="http://schemas.openxmlformats.org/package/2006/relationships"><Relationship Id="rId1" Type="http://schemas.openxmlformats.org/officeDocument/2006/relationships/package" Target="../embeddings/_____Microsoft_Excel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_____Microsoft_Excel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_____Microsoft_Excel1.xlsx"/></Relationships>
</file>

<file path=ppt/charts/_rels/chart3.xml.rels><?xml version="1.0" encoding="UTF-8" standalone="yes"?>
<Relationships xmlns="http://schemas.openxmlformats.org/package/2006/relationships"><Relationship Id="rId1" Type="http://schemas.openxmlformats.org/officeDocument/2006/relationships/package" Target="../embeddings/_____Microsoft_Excel2.xlsx"/></Relationships>
</file>

<file path=ppt/charts/_rels/chart4.xml.rels><?xml version="1.0" encoding="UTF-8" standalone="yes"?>
<Relationships xmlns="http://schemas.openxmlformats.org/package/2006/relationships"><Relationship Id="rId1" Type="http://schemas.openxmlformats.org/officeDocument/2006/relationships/package" Target="../embeddings/_____Microsoft_Excel3.xlsx"/></Relationships>
</file>

<file path=ppt/charts/_rels/chart5.xml.rels><?xml version="1.0" encoding="UTF-8" standalone="yes"?>
<Relationships xmlns="http://schemas.openxmlformats.org/package/2006/relationships"><Relationship Id="rId1" Type="http://schemas.openxmlformats.org/officeDocument/2006/relationships/package" Target="../embeddings/_____Microsoft_Excel4.xlsx"/></Relationships>
</file>

<file path=ppt/charts/_rels/chart6.xml.rels><?xml version="1.0" encoding="UTF-8" standalone="yes"?>
<Relationships xmlns="http://schemas.openxmlformats.org/package/2006/relationships"><Relationship Id="rId1" Type="http://schemas.openxmlformats.org/officeDocument/2006/relationships/package" Target="../embeddings/_____Microsoft_Excel5.xlsx"/></Relationships>
</file>

<file path=ppt/charts/_rels/chart7.xml.rels><?xml version="1.0" encoding="UTF-8" standalone="yes"?>
<Relationships xmlns="http://schemas.openxmlformats.org/package/2006/relationships"><Relationship Id="rId1" Type="http://schemas.openxmlformats.org/officeDocument/2006/relationships/package" Target="../embeddings/_____Microsoft_Excel6.xlsx"/></Relationships>
</file>

<file path=ppt/charts/_rels/chart8.xml.rels><?xml version="1.0" encoding="UTF-8" standalone="yes"?>
<Relationships xmlns="http://schemas.openxmlformats.org/package/2006/relationships"><Relationship Id="rId1" Type="http://schemas.openxmlformats.org/officeDocument/2006/relationships/package" Target="../embeddings/_____Microsoft_Excel7.xlsx"/></Relationships>
</file>

<file path=ppt/charts/_rels/chart9.xml.rels><?xml version="1.0" encoding="UTF-8" standalone="yes"?>
<Relationships xmlns="http://schemas.openxmlformats.org/package/2006/relationships"><Relationship Id="rId1" Type="http://schemas.openxmlformats.org/officeDocument/2006/relationships/package" Target="../embeddings/_____Microsoft_Excel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Category</c:v>
                </c:pt>
              </c:strCache>
            </c:strRef>
          </c:tx>
          <c:spPr>
            <a:gradFill flip="none" rotWithShape="1">
              <a:gsLst>
                <a:gs pos="0">
                  <a:srgbClr val="5D9FED"/>
                </a:gs>
                <a:gs pos="100000">
                  <a:srgbClr val="635FD5"/>
                </a:gs>
              </a:gsLst>
              <a:lin ang="5400000" scaled="0"/>
            </a:gradFill>
            <a:ln w="12700" cap="flat">
              <a:noFill/>
              <a:miter lim="400000"/>
            </a:ln>
            <a:effectLst/>
          </c:spPr>
          <c:dPt>
            <c:idx val="0"/>
            <c:bubble3D val="0"/>
            <c:spPr>
              <a:gradFill flip="none" rotWithShape="1">
                <a:gsLst>
                  <a:gs pos="0">
                    <a:schemeClr val="accent2"/>
                  </a:gs>
                  <a:gs pos="100000">
                    <a:schemeClr val="accent1"/>
                  </a:gs>
                </a:gsLst>
                <a:lin ang="5400000" scaled="0"/>
              </a:gradFill>
              <a:ln w="12700" cap="flat">
                <a:noFill/>
                <a:miter lim="400000"/>
              </a:ln>
              <a:effectLst/>
            </c:spPr>
            <c:extLst>
              <c:ext xmlns:c16="http://schemas.microsoft.com/office/drawing/2014/chart" uri="{C3380CC4-5D6E-409C-BE32-E72D297353CC}">
                <c16:uniqueId val="{00000001-40FB-0F4F-9CE2-89F8EF3AB73F}"/>
              </c:ext>
            </c:extLst>
          </c:dPt>
          <c:dPt>
            <c:idx val="1"/>
            <c:bubble3D val="0"/>
            <c:spPr>
              <a:solidFill>
                <a:srgbClr val="D2DBE4"/>
              </a:solidFill>
              <a:ln w="12700" cap="flat">
                <a:noFill/>
                <a:miter lim="400000"/>
              </a:ln>
              <a:effectLst/>
            </c:spPr>
            <c:extLst>
              <c:ext xmlns:c16="http://schemas.microsoft.com/office/drawing/2014/chart" uri="{C3380CC4-5D6E-409C-BE32-E72D297353CC}">
                <c16:uniqueId val="{00000003-40FB-0F4F-9CE2-89F8EF3AB73F}"/>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40FB-0F4F-9CE2-89F8EF3AB73F}"/>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Category</c:v>
                </c:pt>
              </c:strCache>
            </c:strRef>
          </c:tx>
          <c:spPr>
            <a:gradFill flip="none" rotWithShape="1">
              <a:gsLst>
                <a:gs pos="0">
                  <a:srgbClr val="5E9FEE"/>
                </a:gs>
                <a:gs pos="100000">
                  <a:srgbClr val="635FD3"/>
                </a:gs>
              </a:gsLst>
              <a:lin ang="5400000" scaled="0"/>
            </a:gradFill>
            <a:ln w="12700" cap="flat">
              <a:noFill/>
              <a:miter lim="400000"/>
            </a:ln>
            <a:effectLst/>
          </c:spPr>
          <c:dPt>
            <c:idx val="0"/>
            <c:bubble3D val="0"/>
            <c:spPr>
              <a:gradFill flip="none" rotWithShape="1">
                <a:gsLst>
                  <a:gs pos="0">
                    <a:schemeClr val="accent2"/>
                  </a:gs>
                  <a:gs pos="100000">
                    <a:schemeClr val="accent1"/>
                  </a:gs>
                </a:gsLst>
                <a:lin ang="5400000" scaled="0"/>
              </a:gradFill>
              <a:ln w="12700" cap="flat">
                <a:noFill/>
                <a:miter lim="400000"/>
              </a:ln>
              <a:effectLst/>
            </c:spPr>
            <c:extLst>
              <c:ext xmlns:c16="http://schemas.microsoft.com/office/drawing/2014/chart" uri="{C3380CC4-5D6E-409C-BE32-E72D297353CC}">
                <c16:uniqueId val="{00000001-424F-3042-98E5-CAFF8AF8088C}"/>
              </c:ext>
            </c:extLst>
          </c:dPt>
          <c:dPt>
            <c:idx val="1"/>
            <c:bubble3D val="0"/>
            <c:spPr>
              <a:solidFill>
                <a:srgbClr val="D3DBE3"/>
              </a:solidFill>
              <a:ln w="12700" cap="flat">
                <a:noFill/>
                <a:miter lim="400000"/>
              </a:ln>
              <a:effectLst/>
            </c:spPr>
            <c:extLst>
              <c:ext xmlns:c16="http://schemas.microsoft.com/office/drawing/2014/chart" uri="{C3380CC4-5D6E-409C-BE32-E72D297353CC}">
                <c16:uniqueId val="{00000003-424F-3042-98E5-CAFF8AF8088C}"/>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424F-3042-98E5-CAFF8AF8088C}"/>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Category</c:v>
                </c:pt>
              </c:strCache>
            </c:strRef>
          </c:tx>
          <c:spPr>
            <a:gradFill flip="none" rotWithShape="1">
              <a:gsLst>
                <a:gs pos="0">
                  <a:srgbClr val="5E9FEE"/>
                </a:gs>
                <a:gs pos="100000">
                  <a:srgbClr val="635FD3"/>
                </a:gs>
              </a:gsLst>
              <a:lin ang="5400000" scaled="0"/>
            </a:gradFill>
            <a:ln w="12700" cap="flat">
              <a:noFill/>
              <a:miter lim="400000"/>
            </a:ln>
            <a:effectLst/>
          </c:spPr>
          <c:dPt>
            <c:idx val="0"/>
            <c:bubble3D val="0"/>
            <c:spPr>
              <a:gradFill flip="none" rotWithShape="1">
                <a:gsLst>
                  <a:gs pos="0">
                    <a:schemeClr val="accent2"/>
                  </a:gs>
                  <a:gs pos="100000">
                    <a:schemeClr val="accent1"/>
                  </a:gs>
                </a:gsLst>
                <a:lin ang="5400000" scaled="0"/>
              </a:gradFill>
              <a:ln w="12700" cap="flat">
                <a:noFill/>
                <a:miter lim="400000"/>
              </a:ln>
              <a:effectLst/>
            </c:spPr>
            <c:extLst>
              <c:ext xmlns:c16="http://schemas.microsoft.com/office/drawing/2014/chart" uri="{C3380CC4-5D6E-409C-BE32-E72D297353CC}">
                <c16:uniqueId val="{00000001-9FFC-674A-91BF-81FE76D69563}"/>
              </c:ext>
            </c:extLst>
          </c:dPt>
          <c:dPt>
            <c:idx val="1"/>
            <c:bubble3D val="0"/>
            <c:spPr>
              <a:solidFill>
                <a:srgbClr val="D3DBE3"/>
              </a:solidFill>
              <a:ln w="12700" cap="flat">
                <a:noFill/>
                <a:miter lim="400000"/>
              </a:ln>
              <a:effectLst/>
            </c:spPr>
            <c:extLst>
              <c:ext xmlns:c16="http://schemas.microsoft.com/office/drawing/2014/chart" uri="{C3380CC4-5D6E-409C-BE32-E72D297353CC}">
                <c16:uniqueId val="{00000003-9FFC-674A-91BF-81FE76D69563}"/>
              </c:ext>
            </c:extLst>
          </c:dPt>
          <c:dPt>
            <c:idx val="2"/>
            <c:bubble3D val="0"/>
            <c:spPr>
              <a:solidFill>
                <a:srgbClr val="EEF4FD"/>
              </a:solidFill>
              <a:ln w="12700" cap="flat">
                <a:noFill/>
                <a:miter lim="400000"/>
              </a:ln>
              <a:effectLst/>
            </c:spPr>
            <c:extLst>
              <c:ext xmlns:c16="http://schemas.microsoft.com/office/drawing/2014/chart" uri="{C3380CC4-5D6E-409C-BE32-E72D297353CC}">
                <c16:uniqueId val="{00000005-9FFC-674A-91BF-81FE76D69563}"/>
              </c:ext>
            </c:extLst>
          </c:dPt>
          <c:cat>
            <c:strRef>
              <c:f>Sheet1!$B$1:$D$1</c:f>
              <c:strCache>
                <c:ptCount val="3"/>
                <c:pt idx="0">
                  <c:v>April</c:v>
                </c:pt>
                <c:pt idx="1">
                  <c:v>May</c:v>
                </c:pt>
                <c:pt idx="2">
                  <c:v>June</c:v>
                </c:pt>
              </c:strCache>
            </c:strRef>
          </c:cat>
          <c:val>
            <c:numRef>
              <c:f>Sheet1!$B$2:$D$2</c:f>
              <c:numCache>
                <c:formatCode>General</c:formatCode>
                <c:ptCount val="3"/>
                <c:pt idx="0">
                  <c:v>90</c:v>
                </c:pt>
                <c:pt idx="1">
                  <c:v>15</c:v>
                </c:pt>
                <c:pt idx="2">
                  <c:v>23</c:v>
                </c:pt>
              </c:numCache>
            </c:numRef>
          </c:val>
          <c:extLst>
            <c:ext xmlns:c16="http://schemas.microsoft.com/office/drawing/2014/chart" uri="{C3380CC4-5D6E-409C-BE32-E72D297353CC}">
              <c16:uniqueId val="{00000006-9FFC-674A-91BF-81FE76D69563}"/>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Category</c:v>
                </c:pt>
              </c:strCache>
            </c:strRef>
          </c:tx>
          <c:spPr>
            <a:gradFill flip="none" rotWithShape="1">
              <a:gsLst>
                <a:gs pos="0">
                  <a:srgbClr val="5D9FED"/>
                </a:gs>
                <a:gs pos="100000">
                  <a:srgbClr val="635FD5"/>
                </a:gs>
              </a:gsLst>
              <a:lin ang="5400000" scaled="0"/>
            </a:gradFill>
            <a:ln w="12700" cap="flat">
              <a:noFill/>
              <a:miter lim="400000"/>
            </a:ln>
            <a:effectLst/>
          </c:spPr>
          <c:dPt>
            <c:idx val="0"/>
            <c:bubble3D val="0"/>
            <c:spPr>
              <a:gradFill flip="none" rotWithShape="1">
                <a:gsLst>
                  <a:gs pos="0">
                    <a:schemeClr val="accent2"/>
                  </a:gs>
                  <a:gs pos="100000">
                    <a:schemeClr val="accent1"/>
                  </a:gs>
                </a:gsLst>
                <a:lin ang="5400000" scaled="0"/>
              </a:gradFill>
              <a:ln w="12700" cap="flat">
                <a:noFill/>
                <a:miter lim="400000"/>
              </a:ln>
              <a:effectLst/>
            </c:spPr>
            <c:extLst>
              <c:ext xmlns:c16="http://schemas.microsoft.com/office/drawing/2014/chart" uri="{C3380CC4-5D6E-409C-BE32-E72D297353CC}">
                <c16:uniqueId val="{00000001-7B14-B144-B83F-B3621F1E0E29}"/>
              </c:ext>
            </c:extLst>
          </c:dPt>
          <c:dPt>
            <c:idx val="1"/>
            <c:bubble3D val="0"/>
            <c:spPr>
              <a:solidFill>
                <a:srgbClr val="D2DBE4"/>
              </a:solidFill>
              <a:ln w="12700" cap="flat">
                <a:noFill/>
                <a:miter lim="400000"/>
              </a:ln>
              <a:effectLst/>
            </c:spPr>
            <c:extLst>
              <c:ext xmlns:c16="http://schemas.microsoft.com/office/drawing/2014/chart" uri="{C3380CC4-5D6E-409C-BE32-E72D297353CC}">
                <c16:uniqueId val="{00000003-7B14-B144-B83F-B3621F1E0E29}"/>
              </c:ext>
            </c:extLst>
          </c:dPt>
          <c:cat>
            <c:strRef>
              <c:f>Sheet1!$B$1:$C$1</c:f>
              <c:strCache>
                <c:ptCount val="2"/>
                <c:pt idx="0">
                  <c:v>April</c:v>
                </c:pt>
                <c:pt idx="1">
                  <c:v>May</c:v>
                </c:pt>
              </c:strCache>
            </c:strRef>
          </c:cat>
          <c:val>
            <c:numRef>
              <c:f>Sheet1!$B$2:$C$2</c:f>
              <c:numCache>
                <c:formatCode>General</c:formatCode>
                <c:ptCount val="2"/>
                <c:pt idx="0">
                  <c:v>25</c:v>
                </c:pt>
                <c:pt idx="1">
                  <c:v>76</c:v>
                </c:pt>
              </c:numCache>
            </c:numRef>
          </c:val>
          <c:extLst>
            <c:ext xmlns:c16="http://schemas.microsoft.com/office/drawing/2014/chart" uri="{C3380CC4-5D6E-409C-BE32-E72D297353CC}">
              <c16:uniqueId val="{00000004-7B14-B144-B83F-B3621F1E0E29}"/>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Category</c:v>
                </c:pt>
              </c:strCache>
            </c:strRef>
          </c:tx>
          <c:spPr>
            <a:gradFill flip="none" rotWithShape="1">
              <a:gsLst>
                <a:gs pos="0">
                  <a:srgbClr val="5D9FED"/>
                </a:gs>
                <a:gs pos="100000">
                  <a:srgbClr val="635FD5"/>
                </a:gs>
              </a:gsLst>
              <a:lin ang="5400000" scaled="0"/>
            </a:gradFill>
            <a:ln w="12700" cap="flat">
              <a:noFill/>
              <a:miter lim="400000"/>
            </a:ln>
            <a:effectLst/>
          </c:spPr>
          <c:dPt>
            <c:idx val="0"/>
            <c:bubble3D val="0"/>
            <c:spPr>
              <a:gradFill flip="none" rotWithShape="1">
                <a:gsLst>
                  <a:gs pos="0">
                    <a:schemeClr val="accent2"/>
                  </a:gs>
                  <a:gs pos="100000">
                    <a:schemeClr val="accent1"/>
                  </a:gs>
                </a:gsLst>
                <a:lin ang="5400000" scaled="0"/>
              </a:gradFill>
              <a:ln w="12700" cap="flat">
                <a:noFill/>
                <a:miter lim="400000"/>
              </a:ln>
              <a:effectLst/>
            </c:spPr>
            <c:extLst>
              <c:ext xmlns:c16="http://schemas.microsoft.com/office/drawing/2014/chart" uri="{C3380CC4-5D6E-409C-BE32-E72D297353CC}">
                <c16:uniqueId val="{00000001-6AEB-6941-AAD8-56F4A4BBC47E}"/>
              </c:ext>
            </c:extLst>
          </c:dPt>
          <c:dPt>
            <c:idx val="1"/>
            <c:bubble3D val="0"/>
            <c:spPr>
              <a:solidFill>
                <a:srgbClr val="D2DBE4"/>
              </a:solidFill>
              <a:ln w="12700" cap="flat">
                <a:noFill/>
                <a:miter lim="400000"/>
              </a:ln>
              <a:effectLst/>
            </c:spPr>
            <c:extLst>
              <c:ext xmlns:c16="http://schemas.microsoft.com/office/drawing/2014/chart" uri="{C3380CC4-5D6E-409C-BE32-E72D297353CC}">
                <c16:uniqueId val="{00000003-6AEB-6941-AAD8-56F4A4BBC47E}"/>
              </c:ext>
            </c:extLst>
          </c:dPt>
          <c:cat>
            <c:strRef>
              <c:f>Sheet1!$B$1:$C$1</c:f>
              <c:strCache>
                <c:ptCount val="2"/>
                <c:pt idx="0">
                  <c:v>April</c:v>
                </c:pt>
                <c:pt idx="1">
                  <c:v>May</c:v>
                </c:pt>
              </c:strCache>
            </c:strRef>
          </c:cat>
          <c:val>
            <c:numRef>
              <c:f>Sheet1!$B$2:$C$2</c:f>
              <c:numCache>
                <c:formatCode>General</c:formatCode>
                <c:ptCount val="2"/>
                <c:pt idx="0">
                  <c:v>5</c:v>
                </c:pt>
                <c:pt idx="1">
                  <c:v>76</c:v>
                </c:pt>
              </c:numCache>
            </c:numRef>
          </c:val>
          <c:extLst>
            <c:ext xmlns:c16="http://schemas.microsoft.com/office/drawing/2014/chart" uri="{C3380CC4-5D6E-409C-BE32-E72D297353CC}">
              <c16:uniqueId val="{00000004-6AEB-6941-AAD8-56F4A4BBC47E}"/>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Category</c:v>
                </c:pt>
              </c:strCache>
            </c:strRef>
          </c:tx>
          <c:spPr>
            <a:gradFill flip="none" rotWithShape="1">
              <a:gsLst>
                <a:gs pos="0">
                  <a:srgbClr val="5D9FED"/>
                </a:gs>
                <a:gs pos="100000">
                  <a:srgbClr val="635FD5"/>
                </a:gs>
              </a:gsLst>
              <a:lin ang="5400000" scaled="0"/>
            </a:gradFill>
            <a:ln w="12700" cap="flat">
              <a:noFill/>
              <a:miter lim="400000"/>
            </a:ln>
            <a:effectLst/>
          </c:spPr>
          <c:dPt>
            <c:idx val="0"/>
            <c:bubble3D val="0"/>
            <c:spPr>
              <a:gradFill flip="none" rotWithShape="1">
                <a:gsLst>
                  <a:gs pos="0">
                    <a:schemeClr val="accent2"/>
                  </a:gs>
                  <a:gs pos="100000">
                    <a:schemeClr val="accent1"/>
                  </a:gs>
                </a:gsLst>
                <a:lin ang="5400000" scaled="0"/>
              </a:gradFill>
              <a:ln w="12700" cap="flat">
                <a:noFill/>
                <a:miter lim="400000"/>
              </a:ln>
              <a:effectLst/>
            </c:spPr>
            <c:extLst>
              <c:ext xmlns:c16="http://schemas.microsoft.com/office/drawing/2014/chart" uri="{C3380CC4-5D6E-409C-BE32-E72D297353CC}">
                <c16:uniqueId val="{00000001-D7D5-CF40-B1FC-B0B878844386}"/>
              </c:ext>
            </c:extLst>
          </c:dPt>
          <c:dPt>
            <c:idx val="1"/>
            <c:bubble3D val="0"/>
            <c:spPr>
              <a:solidFill>
                <a:srgbClr val="D2DBE4"/>
              </a:solidFill>
              <a:ln w="12700" cap="flat">
                <a:noFill/>
                <a:miter lim="400000"/>
              </a:ln>
              <a:effectLst/>
            </c:spPr>
            <c:extLst>
              <c:ext xmlns:c16="http://schemas.microsoft.com/office/drawing/2014/chart" uri="{C3380CC4-5D6E-409C-BE32-E72D297353CC}">
                <c16:uniqueId val="{00000003-D7D5-CF40-B1FC-B0B878844386}"/>
              </c:ext>
            </c:extLst>
          </c:dPt>
          <c:cat>
            <c:strRef>
              <c:f>Sheet1!$B$1:$C$1</c:f>
              <c:strCache>
                <c:ptCount val="2"/>
                <c:pt idx="0">
                  <c:v>April</c:v>
                </c:pt>
                <c:pt idx="1">
                  <c:v>May</c:v>
                </c:pt>
              </c:strCache>
            </c:strRef>
          </c:cat>
          <c:val>
            <c:numRef>
              <c:f>Sheet1!$B$2:$C$2</c:f>
              <c:numCache>
                <c:formatCode>General</c:formatCode>
                <c:ptCount val="2"/>
                <c:pt idx="0">
                  <c:v>89</c:v>
                </c:pt>
                <c:pt idx="1">
                  <c:v>25</c:v>
                </c:pt>
              </c:numCache>
            </c:numRef>
          </c:val>
          <c:extLst>
            <c:ext xmlns:c16="http://schemas.microsoft.com/office/drawing/2014/chart" uri="{C3380CC4-5D6E-409C-BE32-E72D297353CC}">
              <c16:uniqueId val="{00000004-D7D5-CF40-B1FC-B0B878844386}"/>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Category</c:v>
                </c:pt>
              </c:strCache>
            </c:strRef>
          </c:tx>
          <c:spPr>
            <a:gradFill flip="none" rotWithShape="1">
              <a:gsLst>
                <a:gs pos="0">
                  <a:srgbClr val="5D9FED"/>
                </a:gs>
                <a:gs pos="100000">
                  <a:srgbClr val="635FD5"/>
                </a:gs>
              </a:gsLst>
              <a:lin ang="5400000" scaled="0"/>
            </a:gradFill>
            <a:ln w="12700" cap="flat">
              <a:noFill/>
              <a:miter lim="400000"/>
            </a:ln>
            <a:effectLst/>
          </c:spPr>
          <c:dPt>
            <c:idx val="0"/>
            <c:bubble3D val="0"/>
            <c:spPr>
              <a:gradFill flip="none" rotWithShape="1">
                <a:gsLst>
                  <a:gs pos="0">
                    <a:schemeClr val="accent2"/>
                  </a:gs>
                  <a:gs pos="100000">
                    <a:schemeClr val="accent1"/>
                  </a:gs>
                </a:gsLst>
                <a:lin ang="5400000" scaled="0"/>
              </a:gradFill>
              <a:ln w="12700" cap="flat">
                <a:noFill/>
                <a:miter lim="400000"/>
              </a:ln>
              <a:effectLst/>
            </c:spPr>
            <c:extLst>
              <c:ext xmlns:c16="http://schemas.microsoft.com/office/drawing/2014/chart" uri="{C3380CC4-5D6E-409C-BE32-E72D297353CC}">
                <c16:uniqueId val="{00000001-510E-2F4E-BA5F-D9F129CA661B}"/>
              </c:ext>
            </c:extLst>
          </c:dPt>
          <c:dPt>
            <c:idx val="1"/>
            <c:bubble3D val="0"/>
            <c:spPr>
              <a:solidFill>
                <a:srgbClr val="D2DBE4"/>
              </a:solidFill>
              <a:ln w="12700" cap="flat">
                <a:noFill/>
                <a:miter lim="400000"/>
              </a:ln>
              <a:effectLst/>
            </c:spPr>
            <c:extLst>
              <c:ext xmlns:c16="http://schemas.microsoft.com/office/drawing/2014/chart" uri="{C3380CC4-5D6E-409C-BE32-E72D297353CC}">
                <c16:uniqueId val="{00000003-510E-2F4E-BA5F-D9F129CA661B}"/>
              </c:ext>
            </c:extLst>
          </c:dPt>
          <c:cat>
            <c:strRef>
              <c:f>Sheet1!$B$1:$C$1</c:f>
              <c:strCache>
                <c:ptCount val="2"/>
                <c:pt idx="0">
                  <c:v>April</c:v>
                </c:pt>
                <c:pt idx="1">
                  <c:v>May</c:v>
                </c:pt>
              </c:strCache>
            </c:strRef>
          </c:cat>
          <c:val>
            <c:numRef>
              <c:f>Sheet1!$B$2:$C$2</c:f>
              <c:numCache>
                <c:formatCode>General</c:formatCode>
                <c:ptCount val="2"/>
                <c:pt idx="0">
                  <c:v>5</c:v>
                </c:pt>
                <c:pt idx="1">
                  <c:v>76</c:v>
                </c:pt>
              </c:numCache>
            </c:numRef>
          </c:val>
          <c:extLst>
            <c:ext xmlns:c16="http://schemas.microsoft.com/office/drawing/2014/chart" uri="{C3380CC4-5D6E-409C-BE32-E72D297353CC}">
              <c16:uniqueId val="{00000004-510E-2F4E-BA5F-D9F129CA661B}"/>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Category</c:v>
                </c:pt>
              </c:strCache>
            </c:strRef>
          </c:tx>
          <c:spPr>
            <a:gradFill flip="none" rotWithShape="1">
              <a:gsLst>
                <a:gs pos="0">
                  <a:srgbClr val="5D9FED"/>
                </a:gs>
                <a:gs pos="100000">
                  <a:srgbClr val="635FD5"/>
                </a:gs>
              </a:gsLst>
              <a:lin ang="5400000" scaled="0"/>
            </a:gradFill>
            <a:ln w="12700" cap="flat">
              <a:noFill/>
              <a:miter lim="400000"/>
            </a:ln>
            <a:effectLst/>
          </c:spPr>
          <c:dPt>
            <c:idx val="0"/>
            <c:bubble3D val="0"/>
            <c:spPr>
              <a:gradFill flip="none" rotWithShape="1">
                <a:gsLst>
                  <a:gs pos="0">
                    <a:schemeClr val="accent2"/>
                  </a:gs>
                  <a:gs pos="100000">
                    <a:schemeClr val="accent1"/>
                  </a:gs>
                </a:gsLst>
                <a:lin ang="5400000" scaled="0"/>
              </a:gradFill>
              <a:ln w="12700" cap="flat">
                <a:noFill/>
                <a:miter lim="400000"/>
              </a:ln>
              <a:effectLst/>
            </c:spPr>
            <c:extLst>
              <c:ext xmlns:c16="http://schemas.microsoft.com/office/drawing/2014/chart" uri="{C3380CC4-5D6E-409C-BE32-E72D297353CC}">
                <c16:uniqueId val="{00000001-CA15-694B-9DF5-C95AF9038FCB}"/>
              </c:ext>
            </c:extLst>
          </c:dPt>
          <c:dPt>
            <c:idx val="1"/>
            <c:bubble3D val="0"/>
            <c:spPr>
              <a:solidFill>
                <a:srgbClr val="D2DBE4"/>
              </a:solidFill>
              <a:ln w="12700" cap="flat">
                <a:noFill/>
                <a:miter lim="400000"/>
              </a:ln>
              <a:effectLst/>
            </c:spPr>
            <c:extLst>
              <c:ext xmlns:c16="http://schemas.microsoft.com/office/drawing/2014/chart" uri="{C3380CC4-5D6E-409C-BE32-E72D297353CC}">
                <c16:uniqueId val="{00000003-CA15-694B-9DF5-C95AF9038FCB}"/>
              </c:ext>
            </c:extLst>
          </c:dPt>
          <c:cat>
            <c:strRef>
              <c:f>Sheet1!$B$1:$C$1</c:f>
              <c:strCache>
                <c:ptCount val="2"/>
                <c:pt idx="0">
                  <c:v>April</c:v>
                </c:pt>
                <c:pt idx="1">
                  <c:v>May</c:v>
                </c:pt>
              </c:strCache>
            </c:strRef>
          </c:cat>
          <c:val>
            <c:numRef>
              <c:f>Sheet1!$B$2:$C$2</c:f>
              <c:numCache>
                <c:formatCode>General</c:formatCode>
                <c:ptCount val="2"/>
                <c:pt idx="0">
                  <c:v>91</c:v>
                </c:pt>
                <c:pt idx="1">
                  <c:v>10</c:v>
                </c:pt>
              </c:numCache>
            </c:numRef>
          </c:val>
          <c:extLst>
            <c:ext xmlns:c16="http://schemas.microsoft.com/office/drawing/2014/chart" uri="{C3380CC4-5D6E-409C-BE32-E72D297353CC}">
              <c16:uniqueId val="{00000004-CA15-694B-9DF5-C95AF9038FCB}"/>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Category</c:v>
                </c:pt>
              </c:strCache>
            </c:strRef>
          </c:tx>
          <c:spPr>
            <a:gradFill flip="none" rotWithShape="1">
              <a:gsLst>
                <a:gs pos="0">
                  <a:srgbClr val="5D9FED"/>
                </a:gs>
                <a:gs pos="100000">
                  <a:srgbClr val="635FD5"/>
                </a:gs>
              </a:gsLst>
              <a:lin ang="5400000" scaled="0"/>
            </a:gradFill>
            <a:ln w="12700" cap="flat">
              <a:noFill/>
              <a:miter lim="400000"/>
            </a:ln>
            <a:effectLst/>
          </c:spPr>
          <c:dPt>
            <c:idx val="0"/>
            <c:bubble3D val="0"/>
            <c:spPr>
              <a:gradFill flip="none" rotWithShape="1">
                <a:gsLst>
                  <a:gs pos="0">
                    <a:schemeClr val="accent2"/>
                  </a:gs>
                  <a:gs pos="100000">
                    <a:schemeClr val="accent1"/>
                  </a:gs>
                </a:gsLst>
                <a:lin ang="5400000" scaled="0"/>
              </a:gradFill>
              <a:ln w="12700" cap="flat">
                <a:noFill/>
                <a:miter lim="400000"/>
              </a:ln>
              <a:effectLst/>
            </c:spPr>
            <c:extLst>
              <c:ext xmlns:c16="http://schemas.microsoft.com/office/drawing/2014/chart" uri="{C3380CC4-5D6E-409C-BE32-E72D297353CC}">
                <c16:uniqueId val="{00000001-0FE2-004F-98ED-F5949C617627}"/>
              </c:ext>
            </c:extLst>
          </c:dPt>
          <c:dPt>
            <c:idx val="1"/>
            <c:bubble3D val="0"/>
            <c:spPr>
              <a:solidFill>
                <a:srgbClr val="D2DBE4"/>
              </a:solidFill>
              <a:ln w="12700" cap="flat">
                <a:noFill/>
                <a:miter lim="400000"/>
              </a:ln>
              <a:effectLst/>
            </c:spPr>
            <c:extLst>
              <c:ext xmlns:c16="http://schemas.microsoft.com/office/drawing/2014/chart" uri="{C3380CC4-5D6E-409C-BE32-E72D297353CC}">
                <c16:uniqueId val="{00000003-0FE2-004F-98ED-F5949C617627}"/>
              </c:ext>
            </c:extLst>
          </c:dPt>
          <c:cat>
            <c:strRef>
              <c:f>Sheet1!$B$1:$C$1</c:f>
              <c:strCache>
                <c:ptCount val="2"/>
                <c:pt idx="0">
                  <c:v>April</c:v>
                </c:pt>
                <c:pt idx="1">
                  <c:v>May</c:v>
                </c:pt>
              </c:strCache>
            </c:strRef>
          </c:cat>
          <c:val>
            <c:numRef>
              <c:f>Sheet1!$B$2:$C$2</c:f>
              <c:numCache>
                <c:formatCode>General</c:formatCode>
                <c:ptCount val="2"/>
                <c:pt idx="0">
                  <c:v>5</c:v>
                </c:pt>
                <c:pt idx="1">
                  <c:v>76</c:v>
                </c:pt>
              </c:numCache>
            </c:numRef>
          </c:val>
          <c:extLst>
            <c:ext xmlns:c16="http://schemas.microsoft.com/office/drawing/2014/chart" uri="{C3380CC4-5D6E-409C-BE32-E72D297353CC}">
              <c16:uniqueId val="{00000004-0FE2-004F-98ED-F5949C617627}"/>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Category</c:v>
                </c:pt>
              </c:strCache>
            </c:strRef>
          </c:tx>
          <c:spPr>
            <a:gradFill flip="none" rotWithShape="1">
              <a:gsLst>
                <a:gs pos="0">
                  <a:srgbClr val="5E9FEE"/>
                </a:gs>
                <a:gs pos="100000">
                  <a:srgbClr val="635FD3"/>
                </a:gs>
              </a:gsLst>
              <a:lin ang="5400000" scaled="0"/>
            </a:gradFill>
            <a:ln w="12700" cap="flat">
              <a:noFill/>
              <a:miter lim="400000"/>
            </a:ln>
            <a:effectLst/>
          </c:spPr>
          <c:dPt>
            <c:idx val="0"/>
            <c:bubble3D val="0"/>
            <c:spPr>
              <a:gradFill flip="none" rotWithShape="1">
                <a:gsLst>
                  <a:gs pos="0">
                    <a:schemeClr val="accent2"/>
                  </a:gs>
                  <a:gs pos="99000">
                    <a:schemeClr val="accent1"/>
                  </a:gs>
                </a:gsLst>
                <a:lin ang="5400000" scaled="0"/>
              </a:gradFill>
              <a:ln w="12700" cap="flat">
                <a:noFill/>
                <a:miter lim="400000"/>
              </a:ln>
              <a:effectLst/>
            </c:spPr>
            <c:extLst>
              <c:ext xmlns:c16="http://schemas.microsoft.com/office/drawing/2014/chart" uri="{C3380CC4-5D6E-409C-BE32-E72D297353CC}">
                <c16:uniqueId val="{00000001-4DD1-E74E-B4EA-3B7E25F6BD71}"/>
              </c:ext>
            </c:extLst>
          </c:dPt>
          <c:dPt>
            <c:idx val="1"/>
            <c:bubble3D val="0"/>
            <c:spPr>
              <a:solidFill>
                <a:srgbClr val="D3DBE3"/>
              </a:solidFill>
              <a:ln w="12700" cap="flat">
                <a:noFill/>
                <a:miter lim="400000"/>
              </a:ln>
              <a:effectLst/>
            </c:spPr>
            <c:extLst>
              <c:ext xmlns:c16="http://schemas.microsoft.com/office/drawing/2014/chart" uri="{C3380CC4-5D6E-409C-BE32-E72D297353CC}">
                <c16:uniqueId val="{00000003-4DD1-E74E-B4EA-3B7E25F6BD71}"/>
              </c:ext>
            </c:extLst>
          </c:dPt>
          <c:cat>
            <c:strRef>
              <c:f>Sheet1!$B$1:$C$1</c:f>
              <c:strCache>
                <c:ptCount val="2"/>
                <c:pt idx="0">
                  <c:v>April</c:v>
                </c:pt>
                <c:pt idx="1">
                  <c:v>May</c:v>
                </c:pt>
              </c:strCache>
            </c:strRef>
          </c:cat>
          <c:val>
            <c:numRef>
              <c:f>Sheet1!$B$2:$C$2</c:f>
              <c:numCache>
                <c:formatCode>General</c:formatCode>
                <c:ptCount val="2"/>
                <c:pt idx="0">
                  <c:v>90</c:v>
                </c:pt>
                <c:pt idx="1">
                  <c:v>15</c:v>
                </c:pt>
              </c:numCache>
            </c:numRef>
          </c:val>
          <c:extLst>
            <c:ext xmlns:c16="http://schemas.microsoft.com/office/drawing/2014/chart" uri="{C3380CC4-5D6E-409C-BE32-E72D297353CC}">
              <c16:uniqueId val="{00000004-4DD1-E74E-B4EA-3B7E25F6BD71}"/>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Category</c:v>
                </c:pt>
              </c:strCache>
            </c:strRef>
          </c:tx>
          <c:spPr>
            <a:gradFill flip="none" rotWithShape="1">
              <a:gsLst>
                <a:gs pos="0">
                  <a:srgbClr val="5E9FEE"/>
                </a:gs>
                <a:gs pos="100000">
                  <a:srgbClr val="635FD3"/>
                </a:gs>
              </a:gsLst>
              <a:lin ang="5400000" scaled="0"/>
            </a:gradFill>
            <a:ln w="12700" cap="flat">
              <a:noFill/>
              <a:miter lim="400000"/>
            </a:ln>
            <a:effectLst/>
          </c:spPr>
          <c:dPt>
            <c:idx val="0"/>
            <c:bubble3D val="0"/>
            <c:spPr>
              <a:gradFill flip="none" rotWithShape="1">
                <a:gsLst>
                  <a:gs pos="0">
                    <a:schemeClr val="accent2"/>
                  </a:gs>
                  <a:gs pos="100000">
                    <a:schemeClr val="accent1"/>
                  </a:gs>
                </a:gsLst>
                <a:lin ang="5400000" scaled="0"/>
              </a:gradFill>
              <a:ln w="12700" cap="flat">
                <a:noFill/>
                <a:miter lim="400000"/>
              </a:ln>
              <a:effectLst/>
            </c:spPr>
            <c:extLst>
              <c:ext xmlns:c16="http://schemas.microsoft.com/office/drawing/2014/chart" uri="{C3380CC4-5D6E-409C-BE32-E72D297353CC}">
                <c16:uniqueId val="{00000001-554A-C54E-BCA5-F01E1F09A0BD}"/>
              </c:ext>
            </c:extLst>
          </c:dPt>
          <c:dPt>
            <c:idx val="1"/>
            <c:bubble3D val="0"/>
            <c:spPr>
              <a:solidFill>
                <a:srgbClr val="D3DBE3"/>
              </a:solidFill>
              <a:ln w="12700" cap="flat">
                <a:noFill/>
                <a:miter lim="400000"/>
              </a:ln>
              <a:effectLst/>
            </c:spPr>
            <c:extLst>
              <c:ext xmlns:c16="http://schemas.microsoft.com/office/drawing/2014/chart" uri="{C3380CC4-5D6E-409C-BE32-E72D297353CC}">
                <c16:uniqueId val="{00000003-554A-C54E-BCA5-F01E1F09A0BD}"/>
              </c:ext>
            </c:extLst>
          </c:dPt>
          <c:cat>
            <c:strRef>
              <c:f>Sheet1!$B$1:$C$1</c:f>
              <c:strCache>
                <c:ptCount val="2"/>
                <c:pt idx="0">
                  <c:v>April</c:v>
                </c:pt>
                <c:pt idx="1">
                  <c:v>May</c:v>
                </c:pt>
              </c:strCache>
            </c:strRef>
          </c:cat>
          <c:val>
            <c:numRef>
              <c:f>Sheet1!$B$2:$C$2</c:f>
              <c:numCache>
                <c:formatCode>General</c:formatCode>
                <c:ptCount val="2"/>
                <c:pt idx="0">
                  <c:v>5</c:v>
                </c:pt>
                <c:pt idx="1">
                  <c:v>76</c:v>
                </c:pt>
              </c:numCache>
            </c:numRef>
          </c:val>
          <c:extLst>
            <c:ext xmlns:c16="http://schemas.microsoft.com/office/drawing/2014/chart" uri="{C3380CC4-5D6E-409C-BE32-E72D297353CC}">
              <c16:uniqueId val="{00000004-554A-C54E-BCA5-F01E1F09A0BD}"/>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 photo">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Рисунок 2">
            <a:extLst>
              <a:ext uri="{FF2B5EF4-FFF2-40B4-BE49-F238E27FC236}">
                <a16:creationId xmlns:a16="http://schemas.microsoft.com/office/drawing/2014/main" id="{8D36E33F-58A3-2C41-B672-6E3E68DA1A48}"/>
              </a:ext>
            </a:extLst>
          </p:cNvPr>
          <p:cNvSpPr>
            <a:spLocks noGrp="1"/>
          </p:cNvSpPr>
          <p:nvPr>
            <p:ph type="pic" sz="quarter" idx="10" hasCustomPrompt="1"/>
          </p:nvPr>
        </p:nvSpPr>
        <p:spPr>
          <a:xfrm>
            <a:off x="2843213" y="2524401"/>
            <a:ext cx="2862262" cy="2862263"/>
          </a:xfrm>
          <a:solidFill>
            <a:schemeClr val="bg2"/>
          </a:solidFill>
        </p:spPr>
        <p:txBody>
          <a:bodyPr/>
          <a:lstStyle>
            <a:lvl1pPr marL="0" indent="0">
              <a:buNone/>
              <a:defRPr/>
            </a:lvl1pPr>
          </a:lstStyle>
          <a:p>
            <a:r>
              <a:rPr lang="en-US" dirty="0" err="1"/>
              <a:t>img</a:t>
            </a:r>
            <a:endParaRPr lang="en-US" dirty="0"/>
          </a:p>
        </p:txBody>
      </p:sp>
      <p:sp>
        <p:nvSpPr>
          <p:cNvPr id="5" name="Рисунок 2">
            <a:extLst>
              <a:ext uri="{FF2B5EF4-FFF2-40B4-BE49-F238E27FC236}">
                <a16:creationId xmlns:a16="http://schemas.microsoft.com/office/drawing/2014/main" id="{F47CD3BD-A387-7F40-ACF5-2B1B39BE1E86}"/>
              </a:ext>
            </a:extLst>
          </p:cNvPr>
          <p:cNvSpPr>
            <a:spLocks noGrp="1"/>
          </p:cNvSpPr>
          <p:nvPr>
            <p:ph type="pic" sz="quarter" idx="11" hasCustomPrompt="1"/>
          </p:nvPr>
        </p:nvSpPr>
        <p:spPr>
          <a:xfrm>
            <a:off x="6096621" y="2524400"/>
            <a:ext cx="2862262" cy="2862263"/>
          </a:xfrm>
          <a:solidFill>
            <a:schemeClr val="bg2"/>
          </a:solidFill>
        </p:spPr>
        <p:txBody>
          <a:bodyPr/>
          <a:lstStyle>
            <a:lvl1pPr marL="0" indent="0">
              <a:buNone/>
              <a:defRPr/>
            </a:lvl1pPr>
          </a:lstStyle>
          <a:p>
            <a:r>
              <a:rPr lang="en-US" dirty="0" err="1"/>
              <a:t>img</a:t>
            </a:r>
            <a:endParaRPr lang="en-US" dirty="0"/>
          </a:p>
        </p:txBody>
      </p:sp>
      <p:sp>
        <p:nvSpPr>
          <p:cNvPr id="6" name="Рисунок 2">
            <a:extLst>
              <a:ext uri="{FF2B5EF4-FFF2-40B4-BE49-F238E27FC236}">
                <a16:creationId xmlns:a16="http://schemas.microsoft.com/office/drawing/2014/main" id="{B8396492-B780-D240-829F-00D97E67965D}"/>
              </a:ext>
            </a:extLst>
          </p:cNvPr>
          <p:cNvSpPr>
            <a:spLocks noGrp="1"/>
          </p:cNvSpPr>
          <p:nvPr>
            <p:ph type="pic" sz="quarter" idx="12" hasCustomPrompt="1"/>
          </p:nvPr>
        </p:nvSpPr>
        <p:spPr>
          <a:xfrm>
            <a:off x="9350029" y="2524401"/>
            <a:ext cx="2862262" cy="2862263"/>
          </a:xfrm>
          <a:solidFill>
            <a:schemeClr val="bg2"/>
          </a:solidFill>
        </p:spPr>
        <p:txBody>
          <a:bodyPr/>
          <a:lstStyle>
            <a:lvl1pPr marL="0" indent="0">
              <a:buNone/>
              <a:defRPr/>
            </a:lvl1pPr>
          </a:lstStyle>
          <a:p>
            <a:r>
              <a:rPr lang="en-US" dirty="0" err="1"/>
              <a:t>img</a:t>
            </a:r>
            <a:endParaRPr lang="en-US" dirty="0"/>
          </a:p>
        </p:txBody>
      </p:sp>
      <p:sp>
        <p:nvSpPr>
          <p:cNvPr id="7" name="Рисунок 2">
            <a:extLst>
              <a:ext uri="{FF2B5EF4-FFF2-40B4-BE49-F238E27FC236}">
                <a16:creationId xmlns:a16="http://schemas.microsoft.com/office/drawing/2014/main" id="{861B9A0E-31C6-9346-9D37-EF10F3CAFF97}"/>
              </a:ext>
            </a:extLst>
          </p:cNvPr>
          <p:cNvSpPr>
            <a:spLocks noGrp="1"/>
          </p:cNvSpPr>
          <p:nvPr>
            <p:ph type="pic" sz="quarter" idx="13" hasCustomPrompt="1"/>
          </p:nvPr>
        </p:nvSpPr>
        <p:spPr>
          <a:xfrm>
            <a:off x="12603437" y="2524400"/>
            <a:ext cx="2862262" cy="2862263"/>
          </a:xfrm>
          <a:solidFill>
            <a:schemeClr val="bg2"/>
          </a:solidFill>
        </p:spPr>
        <p:txBody>
          <a:bodyPr/>
          <a:lstStyle>
            <a:lvl1pPr marL="0" indent="0">
              <a:buNone/>
              <a:defRPr/>
            </a:lvl1pPr>
          </a:lstStyle>
          <a:p>
            <a:r>
              <a:rPr lang="en-US" dirty="0" err="1"/>
              <a:t>img</a:t>
            </a:r>
            <a:endParaRPr lang="en-US" dirty="0"/>
          </a:p>
        </p:txBody>
      </p:sp>
      <p:sp>
        <p:nvSpPr>
          <p:cNvPr id="8" name="Рисунок 2">
            <a:extLst>
              <a:ext uri="{FF2B5EF4-FFF2-40B4-BE49-F238E27FC236}">
                <a16:creationId xmlns:a16="http://schemas.microsoft.com/office/drawing/2014/main" id="{36143BAE-5E2C-7F41-BC81-09098781A6FE}"/>
              </a:ext>
            </a:extLst>
          </p:cNvPr>
          <p:cNvSpPr>
            <a:spLocks noGrp="1"/>
          </p:cNvSpPr>
          <p:nvPr>
            <p:ph type="pic" sz="quarter" idx="14" hasCustomPrompt="1"/>
          </p:nvPr>
        </p:nvSpPr>
        <p:spPr>
          <a:xfrm>
            <a:off x="15856845" y="2524400"/>
            <a:ext cx="2862262" cy="2862263"/>
          </a:xfrm>
          <a:solidFill>
            <a:schemeClr val="bg2"/>
          </a:solidFill>
        </p:spPr>
        <p:txBody>
          <a:bodyPr/>
          <a:lstStyle>
            <a:lvl1pPr marL="0" indent="0">
              <a:buNone/>
              <a:defRPr/>
            </a:lvl1pPr>
          </a:lstStyle>
          <a:p>
            <a:r>
              <a:rPr lang="en-US" dirty="0" err="1"/>
              <a:t>img</a:t>
            </a:r>
            <a:endParaRPr lang="en-US" dirty="0"/>
          </a:p>
        </p:txBody>
      </p:sp>
      <p:sp>
        <p:nvSpPr>
          <p:cNvPr id="9" name="Рисунок 2">
            <a:extLst>
              <a:ext uri="{FF2B5EF4-FFF2-40B4-BE49-F238E27FC236}">
                <a16:creationId xmlns:a16="http://schemas.microsoft.com/office/drawing/2014/main" id="{8C8D1548-9593-4C43-A993-E2E4FC2FDFC4}"/>
              </a:ext>
            </a:extLst>
          </p:cNvPr>
          <p:cNvSpPr>
            <a:spLocks noGrp="1"/>
          </p:cNvSpPr>
          <p:nvPr>
            <p:ph type="pic" sz="quarter" idx="15" hasCustomPrompt="1"/>
          </p:nvPr>
        </p:nvSpPr>
        <p:spPr>
          <a:xfrm>
            <a:off x="19110253" y="2524399"/>
            <a:ext cx="2862262" cy="2862263"/>
          </a:xfrm>
          <a:solidFill>
            <a:schemeClr val="bg2"/>
          </a:solidFill>
        </p:spPr>
        <p:txBody>
          <a:bodyPr/>
          <a:lstStyle>
            <a:lvl1pPr marL="0" indent="0">
              <a:buNone/>
              <a:defRPr/>
            </a:lvl1pPr>
          </a:lstStyle>
          <a:p>
            <a:r>
              <a:rPr lang="en-US" dirty="0" err="1"/>
              <a:t>img</a:t>
            </a:r>
            <a:endParaRPr lang="en-US" dirty="0"/>
          </a:p>
        </p:txBody>
      </p:sp>
      <p:sp>
        <p:nvSpPr>
          <p:cNvPr id="10" name="Рисунок 2">
            <a:extLst>
              <a:ext uri="{FF2B5EF4-FFF2-40B4-BE49-F238E27FC236}">
                <a16:creationId xmlns:a16="http://schemas.microsoft.com/office/drawing/2014/main" id="{DA6B0B96-6DA7-6A44-BF0F-324E5C36EAD4}"/>
              </a:ext>
            </a:extLst>
          </p:cNvPr>
          <p:cNvSpPr>
            <a:spLocks noGrp="1"/>
          </p:cNvSpPr>
          <p:nvPr>
            <p:ph type="pic" sz="quarter" idx="16" hasCustomPrompt="1"/>
          </p:nvPr>
        </p:nvSpPr>
        <p:spPr>
          <a:xfrm>
            <a:off x="2843213" y="5738053"/>
            <a:ext cx="2862262" cy="2862263"/>
          </a:xfrm>
          <a:solidFill>
            <a:schemeClr val="bg2"/>
          </a:solidFill>
        </p:spPr>
        <p:txBody>
          <a:bodyPr/>
          <a:lstStyle>
            <a:lvl1pPr marL="0" indent="0">
              <a:buNone/>
              <a:defRPr/>
            </a:lvl1pPr>
          </a:lstStyle>
          <a:p>
            <a:r>
              <a:rPr lang="en-US" dirty="0" err="1"/>
              <a:t>img</a:t>
            </a:r>
            <a:endParaRPr lang="en-US" dirty="0"/>
          </a:p>
        </p:txBody>
      </p:sp>
      <p:sp>
        <p:nvSpPr>
          <p:cNvPr id="11" name="Рисунок 2">
            <a:extLst>
              <a:ext uri="{FF2B5EF4-FFF2-40B4-BE49-F238E27FC236}">
                <a16:creationId xmlns:a16="http://schemas.microsoft.com/office/drawing/2014/main" id="{FDD7233C-789B-F645-9A93-0902FD37E3F5}"/>
              </a:ext>
            </a:extLst>
          </p:cNvPr>
          <p:cNvSpPr>
            <a:spLocks noGrp="1"/>
          </p:cNvSpPr>
          <p:nvPr>
            <p:ph type="pic" sz="quarter" idx="17" hasCustomPrompt="1"/>
          </p:nvPr>
        </p:nvSpPr>
        <p:spPr>
          <a:xfrm>
            <a:off x="6096621" y="5738052"/>
            <a:ext cx="2862262" cy="2862263"/>
          </a:xfrm>
          <a:solidFill>
            <a:schemeClr val="bg2"/>
          </a:solidFill>
        </p:spPr>
        <p:txBody>
          <a:bodyPr/>
          <a:lstStyle>
            <a:lvl1pPr marL="0" indent="0">
              <a:buNone/>
              <a:defRPr/>
            </a:lvl1pPr>
          </a:lstStyle>
          <a:p>
            <a:r>
              <a:rPr lang="en-US" dirty="0" err="1"/>
              <a:t>img</a:t>
            </a:r>
            <a:endParaRPr lang="en-US" dirty="0"/>
          </a:p>
        </p:txBody>
      </p:sp>
      <p:sp>
        <p:nvSpPr>
          <p:cNvPr id="12" name="Рисунок 2">
            <a:extLst>
              <a:ext uri="{FF2B5EF4-FFF2-40B4-BE49-F238E27FC236}">
                <a16:creationId xmlns:a16="http://schemas.microsoft.com/office/drawing/2014/main" id="{D930F49C-53E0-C34B-A26B-D3B43ED98E32}"/>
              </a:ext>
            </a:extLst>
          </p:cNvPr>
          <p:cNvSpPr>
            <a:spLocks noGrp="1"/>
          </p:cNvSpPr>
          <p:nvPr>
            <p:ph type="pic" sz="quarter" idx="18" hasCustomPrompt="1"/>
          </p:nvPr>
        </p:nvSpPr>
        <p:spPr>
          <a:xfrm>
            <a:off x="9350029" y="5738053"/>
            <a:ext cx="2862262" cy="2862263"/>
          </a:xfrm>
          <a:solidFill>
            <a:schemeClr val="bg2"/>
          </a:solidFill>
        </p:spPr>
        <p:txBody>
          <a:bodyPr/>
          <a:lstStyle>
            <a:lvl1pPr marL="0" indent="0">
              <a:buNone/>
              <a:defRPr/>
            </a:lvl1pPr>
          </a:lstStyle>
          <a:p>
            <a:r>
              <a:rPr lang="en-US" dirty="0" err="1"/>
              <a:t>img</a:t>
            </a:r>
            <a:endParaRPr lang="en-US" dirty="0"/>
          </a:p>
        </p:txBody>
      </p:sp>
      <p:sp>
        <p:nvSpPr>
          <p:cNvPr id="13" name="Рисунок 2">
            <a:extLst>
              <a:ext uri="{FF2B5EF4-FFF2-40B4-BE49-F238E27FC236}">
                <a16:creationId xmlns:a16="http://schemas.microsoft.com/office/drawing/2014/main" id="{5F6CE79E-0A3F-7B4A-9BE6-2ADCFAD4BDFE}"/>
              </a:ext>
            </a:extLst>
          </p:cNvPr>
          <p:cNvSpPr>
            <a:spLocks noGrp="1"/>
          </p:cNvSpPr>
          <p:nvPr>
            <p:ph type="pic" sz="quarter" idx="19" hasCustomPrompt="1"/>
          </p:nvPr>
        </p:nvSpPr>
        <p:spPr>
          <a:xfrm>
            <a:off x="12603437" y="5738052"/>
            <a:ext cx="2862262" cy="2862263"/>
          </a:xfrm>
          <a:solidFill>
            <a:schemeClr val="bg2"/>
          </a:solidFill>
        </p:spPr>
        <p:txBody>
          <a:bodyPr/>
          <a:lstStyle>
            <a:lvl1pPr marL="0" indent="0">
              <a:buNone/>
              <a:defRPr/>
            </a:lvl1pPr>
          </a:lstStyle>
          <a:p>
            <a:r>
              <a:rPr lang="en-US" dirty="0" err="1"/>
              <a:t>img</a:t>
            </a:r>
            <a:endParaRPr lang="en-US" dirty="0"/>
          </a:p>
        </p:txBody>
      </p:sp>
      <p:sp>
        <p:nvSpPr>
          <p:cNvPr id="14" name="Рисунок 2">
            <a:extLst>
              <a:ext uri="{FF2B5EF4-FFF2-40B4-BE49-F238E27FC236}">
                <a16:creationId xmlns:a16="http://schemas.microsoft.com/office/drawing/2014/main" id="{83E167CB-CF06-A64A-9F6D-FD99857D6488}"/>
              </a:ext>
            </a:extLst>
          </p:cNvPr>
          <p:cNvSpPr>
            <a:spLocks noGrp="1"/>
          </p:cNvSpPr>
          <p:nvPr>
            <p:ph type="pic" sz="quarter" idx="20" hasCustomPrompt="1"/>
          </p:nvPr>
        </p:nvSpPr>
        <p:spPr>
          <a:xfrm>
            <a:off x="15856845" y="5738052"/>
            <a:ext cx="2862262" cy="2862263"/>
          </a:xfrm>
          <a:solidFill>
            <a:schemeClr val="bg2"/>
          </a:solidFill>
        </p:spPr>
        <p:txBody>
          <a:bodyPr/>
          <a:lstStyle>
            <a:lvl1pPr marL="0" indent="0">
              <a:buNone/>
              <a:defRPr/>
            </a:lvl1pPr>
          </a:lstStyle>
          <a:p>
            <a:r>
              <a:rPr lang="en-US" dirty="0" err="1"/>
              <a:t>img</a:t>
            </a:r>
            <a:endParaRPr lang="en-US" dirty="0"/>
          </a:p>
        </p:txBody>
      </p:sp>
      <p:sp>
        <p:nvSpPr>
          <p:cNvPr id="15" name="Рисунок 2">
            <a:extLst>
              <a:ext uri="{FF2B5EF4-FFF2-40B4-BE49-F238E27FC236}">
                <a16:creationId xmlns:a16="http://schemas.microsoft.com/office/drawing/2014/main" id="{6632B09F-922C-7547-AEFA-D41EE26742DA}"/>
              </a:ext>
            </a:extLst>
          </p:cNvPr>
          <p:cNvSpPr>
            <a:spLocks noGrp="1"/>
          </p:cNvSpPr>
          <p:nvPr>
            <p:ph type="pic" sz="quarter" idx="21" hasCustomPrompt="1"/>
          </p:nvPr>
        </p:nvSpPr>
        <p:spPr>
          <a:xfrm>
            <a:off x="19110253" y="5738051"/>
            <a:ext cx="2862262" cy="2862263"/>
          </a:xfrm>
          <a:solidFill>
            <a:schemeClr val="bg2"/>
          </a:solidFill>
        </p:spPr>
        <p:txBody>
          <a:bodyPr/>
          <a:lstStyle>
            <a:lvl1pPr marL="0" indent="0">
              <a:buNone/>
              <a:defRPr/>
            </a:lvl1pPr>
          </a:lstStyle>
          <a:p>
            <a:r>
              <a:rPr lang="en-US" dirty="0" err="1"/>
              <a:t>img</a:t>
            </a:r>
            <a:endParaRPr lang="en-US" dirty="0"/>
          </a:p>
        </p:txBody>
      </p:sp>
    </p:spTree>
    <p:extLst>
      <p:ext uri="{BB962C8B-B14F-4D97-AF65-F5344CB8AC3E}">
        <p14:creationId xmlns:p14="http://schemas.microsoft.com/office/powerpoint/2010/main" val="40004638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ith photo">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Рисунок 2">
            <a:extLst>
              <a:ext uri="{FF2B5EF4-FFF2-40B4-BE49-F238E27FC236}">
                <a16:creationId xmlns:a16="http://schemas.microsoft.com/office/drawing/2014/main" id="{8D36E33F-58A3-2C41-B672-6E3E68DA1A48}"/>
              </a:ext>
            </a:extLst>
          </p:cNvPr>
          <p:cNvSpPr>
            <a:spLocks noGrp="1"/>
          </p:cNvSpPr>
          <p:nvPr>
            <p:ph type="pic" sz="quarter" idx="10" hasCustomPrompt="1"/>
          </p:nvPr>
        </p:nvSpPr>
        <p:spPr>
          <a:xfrm>
            <a:off x="342162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17" name="Рисунок 2">
            <a:extLst>
              <a:ext uri="{FF2B5EF4-FFF2-40B4-BE49-F238E27FC236}">
                <a16:creationId xmlns:a16="http://schemas.microsoft.com/office/drawing/2014/main" id="{3B2B5356-D75D-4F42-BCA3-3EA90378412F}"/>
              </a:ext>
            </a:extLst>
          </p:cNvPr>
          <p:cNvSpPr>
            <a:spLocks noGrp="1"/>
          </p:cNvSpPr>
          <p:nvPr>
            <p:ph type="pic" sz="quarter" idx="11" hasCustomPrompt="1"/>
          </p:nvPr>
        </p:nvSpPr>
        <p:spPr>
          <a:xfrm>
            <a:off x="636675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18" name="Рисунок 2">
            <a:extLst>
              <a:ext uri="{FF2B5EF4-FFF2-40B4-BE49-F238E27FC236}">
                <a16:creationId xmlns:a16="http://schemas.microsoft.com/office/drawing/2014/main" id="{837EB3C7-4AD3-4741-AF17-C9D8B4CE4C88}"/>
              </a:ext>
            </a:extLst>
          </p:cNvPr>
          <p:cNvSpPr>
            <a:spLocks noGrp="1"/>
          </p:cNvSpPr>
          <p:nvPr>
            <p:ph type="pic" sz="quarter" idx="12" hasCustomPrompt="1"/>
          </p:nvPr>
        </p:nvSpPr>
        <p:spPr>
          <a:xfrm>
            <a:off x="931188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19" name="Рисунок 2">
            <a:extLst>
              <a:ext uri="{FF2B5EF4-FFF2-40B4-BE49-F238E27FC236}">
                <a16:creationId xmlns:a16="http://schemas.microsoft.com/office/drawing/2014/main" id="{1C67F7C5-10B0-744C-AE47-1BB7F2C46321}"/>
              </a:ext>
            </a:extLst>
          </p:cNvPr>
          <p:cNvSpPr>
            <a:spLocks noGrp="1"/>
          </p:cNvSpPr>
          <p:nvPr>
            <p:ph type="pic" sz="quarter" idx="13" hasCustomPrompt="1"/>
          </p:nvPr>
        </p:nvSpPr>
        <p:spPr>
          <a:xfrm>
            <a:off x="1225701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1" name="Рисунок 2">
            <a:extLst>
              <a:ext uri="{FF2B5EF4-FFF2-40B4-BE49-F238E27FC236}">
                <a16:creationId xmlns:a16="http://schemas.microsoft.com/office/drawing/2014/main" id="{032A1A0A-E2A3-F845-BBC3-793DD16C0F6A}"/>
              </a:ext>
            </a:extLst>
          </p:cNvPr>
          <p:cNvSpPr>
            <a:spLocks noGrp="1"/>
          </p:cNvSpPr>
          <p:nvPr>
            <p:ph type="pic" sz="quarter" idx="14" hasCustomPrompt="1"/>
          </p:nvPr>
        </p:nvSpPr>
        <p:spPr>
          <a:xfrm>
            <a:off x="1520214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2" name="Рисунок 2">
            <a:extLst>
              <a:ext uri="{FF2B5EF4-FFF2-40B4-BE49-F238E27FC236}">
                <a16:creationId xmlns:a16="http://schemas.microsoft.com/office/drawing/2014/main" id="{FE1C41BC-E172-B044-8023-5C089A56879E}"/>
              </a:ext>
            </a:extLst>
          </p:cNvPr>
          <p:cNvSpPr>
            <a:spLocks noGrp="1"/>
          </p:cNvSpPr>
          <p:nvPr>
            <p:ph type="pic" sz="quarter" idx="15" hasCustomPrompt="1"/>
          </p:nvPr>
        </p:nvSpPr>
        <p:spPr>
          <a:xfrm>
            <a:off x="1814727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3" name="Рисунок 2">
            <a:extLst>
              <a:ext uri="{FF2B5EF4-FFF2-40B4-BE49-F238E27FC236}">
                <a16:creationId xmlns:a16="http://schemas.microsoft.com/office/drawing/2014/main" id="{B6C615F0-3A31-C240-997E-FEC17ECFE1B3}"/>
              </a:ext>
            </a:extLst>
          </p:cNvPr>
          <p:cNvSpPr>
            <a:spLocks noGrp="1"/>
          </p:cNvSpPr>
          <p:nvPr>
            <p:ph type="pic" sz="quarter" idx="16" hasCustomPrompt="1"/>
          </p:nvPr>
        </p:nvSpPr>
        <p:spPr>
          <a:xfrm>
            <a:off x="342162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4" name="Рисунок 2">
            <a:extLst>
              <a:ext uri="{FF2B5EF4-FFF2-40B4-BE49-F238E27FC236}">
                <a16:creationId xmlns:a16="http://schemas.microsoft.com/office/drawing/2014/main" id="{3881F6F7-9883-E140-9C25-C7AB0977C9EE}"/>
              </a:ext>
            </a:extLst>
          </p:cNvPr>
          <p:cNvSpPr>
            <a:spLocks noGrp="1"/>
          </p:cNvSpPr>
          <p:nvPr>
            <p:ph type="pic" sz="quarter" idx="17" hasCustomPrompt="1"/>
          </p:nvPr>
        </p:nvSpPr>
        <p:spPr>
          <a:xfrm>
            <a:off x="636675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5" name="Рисунок 2">
            <a:extLst>
              <a:ext uri="{FF2B5EF4-FFF2-40B4-BE49-F238E27FC236}">
                <a16:creationId xmlns:a16="http://schemas.microsoft.com/office/drawing/2014/main" id="{B1F31A74-229A-EF4C-BCE8-7DE84B4ADB20}"/>
              </a:ext>
            </a:extLst>
          </p:cNvPr>
          <p:cNvSpPr>
            <a:spLocks noGrp="1"/>
          </p:cNvSpPr>
          <p:nvPr>
            <p:ph type="pic" sz="quarter" idx="18" hasCustomPrompt="1"/>
          </p:nvPr>
        </p:nvSpPr>
        <p:spPr>
          <a:xfrm>
            <a:off x="931188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6" name="Рисунок 2">
            <a:extLst>
              <a:ext uri="{FF2B5EF4-FFF2-40B4-BE49-F238E27FC236}">
                <a16:creationId xmlns:a16="http://schemas.microsoft.com/office/drawing/2014/main" id="{3CD5F662-C087-A148-B3BF-1557D6696A0A}"/>
              </a:ext>
            </a:extLst>
          </p:cNvPr>
          <p:cNvSpPr>
            <a:spLocks noGrp="1"/>
          </p:cNvSpPr>
          <p:nvPr>
            <p:ph type="pic" sz="quarter" idx="19" hasCustomPrompt="1"/>
          </p:nvPr>
        </p:nvSpPr>
        <p:spPr>
          <a:xfrm>
            <a:off x="1225701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7" name="Рисунок 2">
            <a:extLst>
              <a:ext uri="{FF2B5EF4-FFF2-40B4-BE49-F238E27FC236}">
                <a16:creationId xmlns:a16="http://schemas.microsoft.com/office/drawing/2014/main" id="{AEE8F5D1-FA84-E849-A0F8-194E15C7AF6D}"/>
              </a:ext>
            </a:extLst>
          </p:cNvPr>
          <p:cNvSpPr>
            <a:spLocks noGrp="1"/>
          </p:cNvSpPr>
          <p:nvPr>
            <p:ph type="pic" sz="quarter" idx="20" hasCustomPrompt="1"/>
          </p:nvPr>
        </p:nvSpPr>
        <p:spPr>
          <a:xfrm>
            <a:off x="1520214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8" name="Рисунок 2">
            <a:extLst>
              <a:ext uri="{FF2B5EF4-FFF2-40B4-BE49-F238E27FC236}">
                <a16:creationId xmlns:a16="http://schemas.microsoft.com/office/drawing/2014/main" id="{203EBA19-EF70-4C44-ACAC-C6E2CA4D8768}"/>
              </a:ext>
            </a:extLst>
          </p:cNvPr>
          <p:cNvSpPr>
            <a:spLocks noGrp="1"/>
          </p:cNvSpPr>
          <p:nvPr>
            <p:ph type="pic" sz="quarter" idx="21" hasCustomPrompt="1"/>
          </p:nvPr>
        </p:nvSpPr>
        <p:spPr>
          <a:xfrm>
            <a:off x="1814727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9" name="Рисунок 2">
            <a:extLst>
              <a:ext uri="{FF2B5EF4-FFF2-40B4-BE49-F238E27FC236}">
                <a16:creationId xmlns:a16="http://schemas.microsoft.com/office/drawing/2014/main" id="{091600B4-215C-B64B-99D1-199C5DDA2454}"/>
              </a:ext>
            </a:extLst>
          </p:cNvPr>
          <p:cNvSpPr>
            <a:spLocks noGrp="1"/>
          </p:cNvSpPr>
          <p:nvPr>
            <p:ph type="pic" sz="quarter" idx="22" hasCustomPrompt="1"/>
          </p:nvPr>
        </p:nvSpPr>
        <p:spPr>
          <a:xfrm>
            <a:off x="342162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0" name="Рисунок 2">
            <a:extLst>
              <a:ext uri="{FF2B5EF4-FFF2-40B4-BE49-F238E27FC236}">
                <a16:creationId xmlns:a16="http://schemas.microsoft.com/office/drawing/2014/main" id="{64C4E337-ADD3-BB41-B198-45738D967EF0}"/>
              </a:ext>
            </a:extLst>
          </p:cNvPr>
          <p:cNvSpPr>
            <a:spLocks noGrp="1"/>
          </p:cNvSpPr>
          <p:nvPr>
            <p:ph type="pic" sz="quarter" idx="23" hasCustomPrompt="1"/>
          </p:nvPr>
        </p:nvSpPr>
        <p:spPr>
          <a:xfrm>
            <a:off x="636675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1" name="Рисунок 2">
            <a:extLst>
              <a:ext uri="{FF2B5EF4-FFF2-40B4-BE49-F238E27FC236}">
                <a16:creationId xmlns:a16="http://schemas.microsoft.com/office/drawing/2014/main" id="{27E259D7-419F-444C-90F8-75E8BCA89F3E}"/>
              </a:ext>
            </a:extLst>
          </p:cNvPr>
          <p:cNvSpPr>
            <a:spLocks noGrp="1"/>
          </p:cNvSpPr>
          <p:nvPr>
            <p:ph type="pic" sz="quarter" idx="24" hasCustomPrompt="1"/>
          </p:nvPr>
        </p:nvSpPr>
        <p:spPr>
          <a:xfrm>
            <a:off x="931188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2" name="Рисунок 2">
            <a:extLst>
              <a:ext uri="{FF2B5EF4-FFF2-40B4-BE49-F238E27FC236}">
                <a16:creationId xmlns:a16="http://schemas.microsoft.com/office/drawing/2014/main" id="{45C8F71B-F599-8849-AEEB-43D51CE9CC06}"/>
              </a:ext>
            </a:extLst>
          </p:cNvPr>
          <p:cNvSpPr>
            <a:spLocks noGrp="1"/>
          </p:cNvSpPr>
          <p:nvPr>
            <p:ph type="pic" sz="quarter" idx="25" hasCustomPrompt="1"/>
          </p:nvPr>
        </p:nvSpPr>
        <p:spPr>
          <a:xfrm>
            <a:off x="1225701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3" name="Рисунок 2">
            <a:extLst>
              <a:ext uri="{FF2B5EF4-FFF2-40B4-BE49-F238E27FC236}">
                <a16:creationId xmlns:a16="http://schemas.microsoft.com/office/drawing/2014/main" id="{F02BDC7C-1317-2148-AB84-D5A5F5B7F93B}"/>
              </a:ext>
            </a:extLst>
          </p:cNvPr>
          <p:cNvSpPr>
            <a:spLocks noGrp="1"/>
          </p:cNvSpPr>
          <p:nvPr>
            <p:ph type="pic" sz="quarter" idx="26" hasCustomPrompt="1"/>
          </p:nvPr>
        </p:nvSpPr>
        <p:spPr>
          <a:xfrm>
            <a:off x="1520214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4" name="Рисунок 2">
            <a:extLst>
              <a:ext uri="{FF2B5EF4-FFF2-40B4-BE49-F238E27FC236}">
                <a16:creationId xmlns:a16="http://schemas.microsoft.com/office/drawing/2014/main" id="{6B685AEF-9E1D-084E-868D-7D14C94FA1EB}"/>
              </a:ext>
            </a:extLst>
          </p:cNvPr>
          <p:cNvSpPr>
            <a:spLocks noGrp="1"/>
          </p:cNvSpPr>
          <p:nvPr>
            <p:ph type="pic" sz="quarter" idx="27" hasCustomPrompt="1"/>
          </p:nvPr>
        </p:nvSpPr>
        <p:spPr>
          <a:xfrm>
            <a:off x="1814727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Tree>
    <p:extLst>
      <p:ext uri="{BB962C8B-B14F-4D97-AF65-F5344CB8AC3E}">
        <p14:creationId xmlns:p14="http://schemas.microsoft.com/office/powerpoint/2010/main" val="630268588"/>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34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1pPr>
      <a:lvl2pPr marL="97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2pPr>
      <a:lvl3pPr marL="161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3pPr>
      <a:lvl4pPr marL="224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4pPr>
      <a:lvl5pPr marL="288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5pPr>
      <a:lvl6pPr marL="351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6pPr>
      <a:lvl7pPr marL="415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7pPr>
      <a:lvl8pPr marL="478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8pPr>
      <a:lvl9pPr marL="542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xml"/><Relationship Id="rId4" Type="http://schemas.openxmlformats.org/officeDocument/2006/relationships/chart" Target="../charts/chart10.xml"/></Relationships>
</file>

<file path=ppt/slides/_rels/slide2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Группа"/>
          <p:cNvGrpSpPr/>
          <p:nvPr/>
        </p:nvGrpSpPr>
        <p:grpSpPr>
          <a:xfrm>
            <a:off x="16221456" y="5849659"/>
            <a:ext cx="6850025" cy="3980577"/>
            <a:chOff x="-1001624" y="5246358"/>
            <a:chExt cx="6850024" cy="3980577"/>
          </a:xfrm>
        </p:grpSpPr>
        <p:sp>
          <p:nvSpPr>
            <p:cNvPr id="30" name="Radiance"/>
            <p:cNvSpPr txBox="1"/>
            <p:nvPr/>
          </p:nvSpPr>
          <p:spPr>
            <a:xfrm>
              <a:off x="2872876" y="5272907"/>
              <a:ext cx="102656" cy="1641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0000" b="0">
                  <a:solidFill>
                    <a:srgbClr val="31333E"/>
                  </a:solidFill>
                  <a:latin typeface="Maven Pro Bold"/>
                  <a:ea typeface="Maven Pro Bold"/>
                  <a:cs typeface="Maven Pro Bold"/>
                  <a:sym typeface="Maven Pro Bold"/>
                </a:defRPr>
              </a:lvl1pPr>
            </a:lstStyle>
            <a:p>
              <a:endParaRPr dirty="0">
                <a:solidFill>
                  <a:schemeClr val="tx1"/>
                </a:solidFill>
              </a:endParaRPr>
            </a:p>
          </p:txBody>
        </p:sp>
        <p:sp>
          <p:nvSpPr>
            <p:cNvPr id="31" name="PowerPoint, Keynote, Google Slides Template"/>
            <p:cNvSpPr txBox="1"/>
            <p:nvPr/>
          </p:nvSpPr>
          <p:spPr>
            <a:xfrm>
              <a:off x="-1001624" y="5246358"/>
              <a:ext cx="6850024" cy="3980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000" b="0">
                  <a:solidFill>
                    <a:srgbClr val="646979"/>
                  </a:solidFill>
                  <a:latin typeface="OpenSans-Regular"/>
                  <a:ea typeface="OpenSans-Regular"/>
                  <a:cs typeface="OpenSans-Regular"/>
                  <a:sym typeface="OpenSans-Regular"/>
                </a:defRPr>
              </a:lvl1pPr>
            </a:lstStyle>
            <a:p>
              <a:r>
                <a:rPr lang="ru-RU" sz="3600" dirty="0" smtClean="0">
                  <a:solidFill>
                    <a:schemeClr val="bg2"/>
                  </a:solidFill>
                </a:rPr>
                <a:t>Проект выполнили: </a:t>
              </a:r>
              <a:endParaRPr lang="en-US" sz="3600" dirty="0">
                <a:solidFill>
                  <a:schemeClr val="bg2"/>
                </a:solidFill>
              </a:endParaRPr>
            </a:p>
            <a:p>
              <a:r>
                <a:rPr lang="ru-RU" sz="3600" dirty="0" smtClean="0">
                  <a:solidFill>
                    <a:schemeClr val="bg2"/>
                  </a:solidFill>
                </a:rPr>
                <a:t>Камушков Федор, </a:t>
              </a:r>
              <a:endParaRPr lang="en-US" sz="3600" dirty="0" smtClean="0">
                <a:solidFill>
                  <a:schemeClr val="bg2"/>
                </a:solidFill>
              </a:endParaRPr>
            </a:p>
            <a:p>
              <a:r>
                <a:rPr lang="ru-RU" sz="3600" dirty="0" smtClean="0">
                  <a:solidFill>
                    <a:schemeClr val="bg2"/>
                  </a:solidFill>
                </a:rPr>
                <a:t>Тихомиров Глеб, </a:t>
              </a:r>
              <a:endParaRPr lang="en-US" sz="3600" dirty="0" smtClean="0">
                <a:solidFill>
                  <a:schemeClr val="bg2"/>
                </a:solidFill>
              </a:endParaRPr>
            </a:p>
            <a:p>
              <a:r>
                <a:rPr lang="ru-RU" sz="3600" dirty="0" err="1" smtClean="0">
                  <a:solidFill>
                    <a:schemeClr val="bg2"/>
                  </a:solidFill>
                </a:rPr>
                <a:t>Дятлев</a:t>
              </a:r>
              <a:r>
                <a:rPr lang="ru-RU" sz="3600" dirty="0" smtClean="0">
                  <a:solidFill>
                    <a:schemeClr val="bg2"/>
                  </a:solidFill>
                </a:rPr>
                <a:t> Юрий</a:t>
              </a:r>
              <a:endParaRPr lang="en-US" sz="3600" dirty="0" smtClean="0">
                <a:solidFill>
                  <a:schemeClr val="bg2"/>
                </a:solidFill>
              </a:endParaRPr>
            </a:p>
            <a:p>
              <a:endParaRPr lang="en-US" sz="3600" dirty="0">
                <a:solidFill>
                  <a:schemeClr val="bg2"/>
                </a:solidFill>
              </a:endParaRPr>
            </a:p>
            <a:p>
              <a:r>
                <a:rPr lang="ru-RU" sz="3600" dirty="0" smtClean="0">
                  <a:solidFill>
                    <a:schemeClr val="bg2"/>
                  </a:solidFill>
                </a:rPr>
                <a:t>Научный руководитель: </a:t>
              </a:r>
            </a:p>
            <a:p>
              <a:r>
                <a:rPr lang="ru-RU" sz="3600" dirty="0" smtClean="0">
                  <a:solidFill>
                    <a:schemeClr val="bg2"/>
                  </a:solidFill>
                </a:rPr>
                <a:t>Адрианова Алла Михайловна</a:t>
              </a:r>
              <a:endParaRPr sz="3600" dirty="0">
                <a:solidFill>
                  <a:schemeClr val="bg2"/>
                </a:solidFill>
              </a:endParaRPr>
            </a:p>
          </p:txBody>
        </p:sp>
      </p:gr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728" y="1043657"/>
            <a:ext cx="10058400" cy="2237994"/>
          </a:xfrm>
          <a:prstGeom prst="rect">
            <a:avLst/>
          </a:prstGeom>
        </p:spPr>
      </p:pic>
      <p:sp>
        <p:nvSpPr>
          <p:cNvPr id="3" name="TextBox 2"/>
          <p:cNvSpPr txBox="1"/>
          <p:nvPr/>
        </p:nvSpPr>
        <p:spPr>
          <a:xfrm>
            <a:off x="14417606" y="1316354"/>
            <a:ext cx="3152838"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0" dirty="0" smtClean="0">
                <a:latin typeface="Times New Roman" panose="02020603050405020304" pitchFamily="18" charset="0"/>
                <a:cs typeface="Times New Roman" panose="02020603050405020304" pitchFamily="18" charset="0"/>
              </a:rPr>
              <a:t>2.0</a:t>
            </a:r>
            <a:endParaRPr kumimoji="0" lang="ru-RU" sz="80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
        <p:nvSpPr>
          <p:cNvPr id="4" name="TextBox 3"/>
          <p:cNvSpPr txBox="1"/>
          <p:nvPr/>
        </p:nvSpPr>
        <p:spPr>
          <a:xfrm>
            <a:off x="10094976" y="12707156"/>
            <a:ext cx="314553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ru-RU" sz="2800" b="0" i="0" u="none" strike="noStrike" cap="none" spc="0" normalizeH="0" baseline="0" dirty="0" smtClean="0">
                <a:ln>
                  <a:noFill/>
                </a:ln>
                <a:solidFill>
                  <a:schemeClr val="bg2">
                    <a:lumMod val="50000"/>
                  </a:schemeClr>
                </a:solidFill>
                <a:effectLst/>
                <a:uFillTx/>
                <a:sym typeface="Helvetica Neue"/>
              </a:rPr>
              <a:t>Ярославль 2024г</a:t>
            </a:r>
            <a:r>
              <a:rPr lang="ru-RU" sz="2800" b="0" dirty="0">
                <a:solidFill>
                  <a:schemeClr val="bg2">
                    <a:lumMod val="50000"/>
                  </a:schemeClr>
                </a:solidFill>
              </a:rPr>
              <a:t>.</a:t>
            </a:r>
            <a:endParaRPr kumimoji="0" lang="ru-RU" sz="2800" b="0" i="0" u="none" strike="noStrike" cap="none" spc="0" normalizeH="0" baseline="0" dirty="0">
              <a:ln>
                <a:noFill/>
              </a:ln>
              <a:solidFill>
                <a:schemeClr val="bg2">
                  <a:lumMod val="50000"/>
                </a:schemeClr>
              </a:solidFill>
              <a:effectLst/>
              <a:uFillTx/>
              <a:sym typeface="Helvetica Neue"/>
            </a:endParaRPr>
          </a:p>
        </p:txBody>
      </p:sp>
      <p:pic>
        <p:nvPicPr>
          <p:cNvPr id="5" name="Рисунок 4"/>
          <p:cNvPicPr>
            <a:picLocks noChangeAspect="1"/>
          </p:cNvPicPr>
          <p:nvPr/>
        </p:nvPicPr>
        <p:blipFill rotWithShape="1">
          <a:blip r:embed="rId3"/>
          <a:srcRect l="1016" t="-428"/>
          <a:stretch/>
        </p:blipFill>
        <p:spPr>
          <a:xfrm>
            <a:off x="841248" y="3895344"/>
            <a:ext cx="5266944" cy="5195759"/>
          </a:xfrm>
          <a:prstGeom prst="rect">
            <a:avLst/>
          </a:prstGeom>
        </p:spPr>
      </p:pic>
      <p:pic>
        <p:nvPicPr>
          <p:cNvPr id="6" name="Рисунок 5"/>
          <p:cNvPicPr>
            <a:picLocks noChangeAspect="1"/>
          </p:cNvPicPr>
          <p:nvPr/>
        </p:nvPicPr>
        <p:blipFill>
          <a:blip r:embed="rId4"/>
          <a:stretch>
            <a:fillRect/>
          </a:stretch>
        </p:blipFill>
        <p:spPr>
          <a:xfrm>
            <a:off x="397992" y="9970419"/>
            <a:ext cx="6153456" cy="3745581"/>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Фигура"/>
          <p:cNvSpPr/>
          <p:nvPr/>
        </p:nvSpPr>
        <p:spPr>
          <a:xfrm>
            <a:off x="3709081" y="2443784"/>
            <a:ext cx="16965857" cy="8828474"/>
          </a:xfrm>
          <a:custGeom>
            <a:avLst/>
            <a:gdLst/>
            <a:ahLst/>
            <a:cxnLst>
              <a:cxn ang="0">
                <a:pos x="wd2" y="hd2"/>
              </a:cxn>
              <a:cxn ang="5400000">
                <a:pos x="wd2" y="hd2"/>
              </a:cxn>
              <a:cxn ang="10800000">
                <a:pos x="wd2" y="hd2"/>
              </a:cxn>
              <a:cxn ang="16200000">
                <a:pos x="wd2" y="hd2"/>
              </a:cxn>
            </a:cxnLst>
            <a:rect l="0" t="0" r="r" b="b"/>
            <a:pathLst>
              <a:path w="20719" h="18685" extrusionOk="0">
                <a:moveTo>
                  <a:pt x="10775" y="9359"/>
                </a:moveTo>
                <a:cubicBezTo>
                  <a:pt x="10776" y="4200"/>
                  <a:pt x="8365" y="15"/>
                  <a:pt x="5389" y="8"/>
                </a:cubicBezTo>
                <a:cubicBezTo>
                  <a:pt x="2411" y="2"/>
                  <a:pt x="-7" y="4181"/>
                  <a:pt x="0" y="9338"/>
                </a:cubicBezTo>
                <a:cubicBezTo>
                  <a:pt x="8" y="14477"/>
                  <a:pt x="2419" y="18626"/>
                  <a:pt x="5393" y="18684"/>
                </a:cubicBezTo>
                <a:cubicBezTo>
                  <a:pt x="5858" y="18694"/>
                  <a:pt x="6322" y="18590"/>
                  <a:pt x="6772" y="18383"/>
                </a:cubicBezTo>
                <a:cubicBezTo>
                  <a:pt x="7190" y="18190"/>
                  <a:pt x="7593" y="17909"/>
                  <a:pt x="7971" y="17545"/>
                </a:cubicBezTo>
                <a:lnTo>
                  <a:pt x="8188" y="18247"/>
                </a:lnTo>
                <a:lnTo>
                  <a:pt x="8786" y="15817"/>
                </a:lnTo>
                <a:lnTo>
                  <a:pt x="7369" y="15600"/>
                </a:lnTo>
                <a:lnTo>
                  <a:pt x="7573" y="16309"/>
                </a:lnTo>
                <a:cubicBezTo>
                  <a:pt x="6071" y="17707"/>
                  <a:pt x="4400" y="17482"/>
                  <a:pt x="3100" y="16151"/>
                </a:cubicBezTo>
                <a:cubicBezTo>
                  <a:pt x="1780" y="14799"/>
                  <a:pt x="855" y="12321"/>
                  <a:pt x="842" y="9316"/>
                </a:cubicBezTo>
                <a:cubicBezTo>
                  <a:pt x="832" y="7135"/>
                  <a:pt x="1351" y="5170"/>
                  <a:pt x="2181" y="3747"/>
                </a:cubicBezTo>
                <a:cubicBezTo>
                  <a:pt x="3005" y="2331"/>
                  <a:pt x="4142" y="1445"/>
                  <a:pt x="5398" y="1443"/>
                </a:cubicBezTo>
                <a:cubicBezTo>
                  <a:pt x="7924" y="1440"/>
                  <a:pt x="9968" y="5005"/>
                  <a:pt x="9951" y="9383"/>
                </a:cubicBezTo>
                <a:cubicBezTo>
                  <a:pt x="9943" y="10908"/>
                  <a:pt x="10157" y="12412"/>
                  <a:pt x="10573" y="13756"/>
                </a:cubicBezTo>
                <a:cubicBezTo>
                  <a:pt x="11055" y="15313"/>
                  <a:pt x="11788" y="16589"/>
                  <a:pt x="12676" y="17455"/>
                </a:cubicBezTo>
                <a:cubicBezTo>
                  <a:pt x="13771" y="18522"/>
                  <a:pt x="15002" y="18873"/>
                  <a:pt x="16173" y="18560"/>
                </a:cubicBezTo>
                <a:cubicBezTo>
                  <a:pt x="17375" y="18239"/>
                  <a:pt x="18516" y="17224"/>
                  <a:pt x="19370" y="15551"/>
                </a:cubicBezTo>
                <a:cubicBezTo>
                  <a:pt x="21306" y="11757"/>
                  <a:pt x="21137" y="5979"/>
                  <a:pt x="19004" y="2507"/>
                </a:cubicBezTo>
                <a:cubicBezTo>
                  <a:pt x="18162" y="1137"/>
                  <a:pt x="17112" y="321"/>
                  <a:pt x="16022" y="77"/>
                </a:cubicBezTo>
                <a:cubicBezTo>
                  <a:pt x="14914" y="-170"/>
                  <a:pt x="13761" y="173"/>
                  <a:pt x="12729" y="1147"/>
                </a:cubicBezTo>
                <a:lnTo>
                  <a:pt x="12488" y="419"/>
                </a:lnTo>
                <a:lnTo>
                  <a:pt x="11919" y="2735"/>
                </a:lnTo>
                <a:lnTo>
                  <a:pt x="13360" y="3078"/>
                </a:lnTo>
                <a:lnTo>
                  <a:pt x="13145" y="2416"/>
                </a:lnTo>
                <a:cubicBezTo>
                  <a:pt x="17245" y="-1354"/>
                  <a:pt x="21593" y="6484"/>
                  <a:pt x="19228" y="13373"/>
                </a:cubicBezTo>
                <a:cubicBezTo>
                  <a:pt x="16868" y="20246"/>
                  <a:pt x="10784" y="17357"/>
                  <a:pt x="10775" y="93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3" name="Кружок"/>
          <p:cNvSpPr/>
          <p:nvPr/>
        </p:nvSpPr>
        <p:spPr>
          <a:xfrm>
            <a:off x="5166862" y="3903108"/>
            <a:ext cx="5909784" cy="590978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4" name="Кружок"/>
          <p:cNvSpPr/>
          <p:nvPr/>
        </p:nvSpPr>
        <p:spPr>
          <a:xfrm>
            <a:off x="13288805" y="3903109"/>
            <a:ext cx="5909784" cy="590978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5" name="2019"/>
          <p:cNvSpPr txBox="1"/>
          <p:nvPr/>
        </p:nvSpPr>
        <p:spPr>
          <a:xfrm>
            <a:off x="6516888" y="5207434"/>
            <a:ext cx="3209732" cy="12954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8000" b="0">
                <a:solidFill>
                  <a:srgbClr val="31333D"/>
                </a:solidFill>
                <a:latin typeface="Maven Pro Medium"/>
                <a:ea typeface="Maven Pro Medium"/>
                <a:cs typeface="Maven Pro Medium"/>
                <a:sym typeface="Maven Pro Medium"/>
              </a:defRPr>
            </a:lvl1pPr>
          </a:lstStyle>
          <a:p>
            <a:r>
              <a:t>2019</a:t>
            </a:r>
          </a:p>
        </p:txBody>
      </p:sp>
      <p:sp>
        <p:nvSpPr>
          <p:cNvPr id="126" name="Фигура"/>
          <p:cNvSpPr/>
          <p:nvPr/>
        </p:nvSpPr>
        <p:spPr>
          <a:xfrm>
            <a:off x="7333295" y="6597530"/>
            <a:ext cx="1576918" cy="560672"/>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flip="none" rotWithShape="1">
            <a:gsLst>
              <a:gs pos="0">
                <a:schemeClr val="accent2"/>
              </a:gs>
              <a:gs pos="99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7" name="Subtitle text"/>
          <p:cNvSpPr txBox="1"/>
          <p:nvPr/>
        </p:nvSpPr>
        <p:spPr>
          <a:xfrm>
            <a:off x="6864768" y="4842589"/>
            <a:ext cx="2513973" cy="444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000" b="0">
                <a:solidFill>
                  <a:srgbClr val="646979"/>
                </a:solidFill>
                <a:latin typeface="OpenSans-Regular"/>
                <a:ea typeface="OpenSans-Regular"/>
                <a:cs typeface="OpenSans-Regular"/>
                <a:sym typeface="OpenSans-Regular"/>
              </a:defRPr>
            </a:lvl1pPr>
          </a:lstStyle>
          <a:p>
            <a:r>
              <a:t>Subtitle text</a:t>
            </a:r>
          </a:p>
        </p:txBody>
      </p:sp>
      <p:sp>
        <p:nvSpPr>
          <p:cNvPr id="128" name="Lorem ipsum dolor sit amet, consectetur adipisg elit"/>
          <p:cNvSpPr txBox="1"/>
          <p:nvPr/>
        </p:nvSpPr>
        <p:spPr>
          <a:xfrm>
            <a:off x="6203582" y="7452764"/>
            <a:ext cx="3836345"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adipisg elit</a:t>
            </a:r>
          </a:p>
        </p:txBody>
      </p:sp>
      <p:sp>
        <p:nvSpPr>
          <p:cNvPr id="130" name="2020"/>
          <p:cNvSpPr txBox="1"/>
          <p:nvPr/>
        </p:nvSpPr>
        <p:spPr>
          <a:xfrm>
            <a:off x="14638831" y="5207434"/>
            <a:ext cx="3209732" cy="12954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8000" b="0">
                <a:solidFill>
                  <a:srgbClr val="31333D"/>
                </a:solidFill>
                <a:latin typeface="Maven Pro Medium"/>
                <a:ea typeface="Maven Pro Medium"/>
                <a:cs typeface="Maven Pro Medium"/>
                <a:sym typeface="Maven Pro Medium"/>
              </a:defRPr>
            </a:lvl1pPr>
          </a:lstStyle>
          <a:p>
            <a:r>
              <a:t>2020</a:t>
            </a:r>
          </a:p>
        </p:txBody>
      </p:sp>
      <p:sp>
        <p:nvSpPr>
          <p:cNvPr id="131" name="Фигура"/>
          <p:cNvSpPr/>
          <p:nvPr/>
        </p:nvSpPr>
        <p:spPr>
          <a:xfrm>
            <a:off x="15455238" y="6597530"/>
            <a:ext cx="1576918" cy="560672"/>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flip="none" rotWithShape="1">
            <a:gsLst>
              <a:gs pos="0">
                <a:schemeClr val="accent2"/>
              </a:gs>
              <a:gs pos="99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2" name="Subtitle text"/>
          <p:cNvSpPr txBox="1"/>
          <p:nvPr/>
        </p:nvSpPr>
        <p:spPr>
          <a:xfrm>
            <a:off x="14986711" y="4842589"/>
            <a:ext cx="2513973" cy="444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000" b="0">
                <a:solidFill>
                  <a:srgbClr val="646979"/>
                </a:solidFill>
                <a:latin typeface="OpenSans-Regular"/>
                <a:ea typeface="OpenSans-Regular"/>
                <a:cs typeface="OpenSans-Regular"/>
                <a:sym typeface="OpenSans-Regular"/>
              </a:defRPr>
            </a:lvl1pPr>
          </a:lstStyle>
          <a:p>
            <a:r>
              <a:t>Subtitle text</a:t>
            </a:r>
          </a:p>
        </p:txBody>
      </p:sp>
      <p:sp>
        <p:nvSpPr>
          <p:cNvPr id="133" name="Lorem ipsum dolor sit amet, consectetur adipisg elit"/>
          <p:cNvSpPr txBox="1"/>
          <p:nvPr/>
        </p:nvSpPr>
        <p:spPr>
          <a:xfrm>
            <a:off x="14325525" y="7452764"/>
            <a:ext cx="3836345"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adipisg elit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Кружок"/>
          <p:cNvSpPr/>
          <p:nvPr/>
        </p:nvSpPr>
        <p:spPr>
          <a:xfrm>
            <a:off x="11830595" y="-2114005"/>
            <a:ext cx="17944010" cy="17944010"/>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7" name="Title text slide"/>
          <p:cNvSpPr txBox="1"/>
          <p:nvPr/>
        </p:nvSpPr>
        <p:spPr>
          <a:xfrm>
            <a:off x="2394564" y="2085282"/>
            <a:ext cx="9112176"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rPr dirty="0" smtClean="0"/>
              <a:t>Title text slide</a:t>
            </a:r>
            <a:endParaRPr dirty="0"/>
          </a:p>
        </p:txBody>
      </p:sp>
      <p:sp>
        <p:nvSpPr>
          <p:cNvPr id="138" name="Фигура"/>
          <p:cNvSpPr/>
          <p:nvPr/>
        </p:nvSpPr>
        <p:spPr>
          <a:xfrm>
            <a:off x="24763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9" name="Lorem ipsum sed dolor sit sed amet, consectetur adipiscing elit, sed do eiusmod tempor incididunt ut labore et dolore magna aliqua. Ut enim ad minim veniam, laboris quis nostrud exercitation ullamco laboris nisi ut aliquip ex ea commo ut consequat. Duis aute irure dolor in reprehenit in voluptate velit esse cillum dolore eu fugiat nulla pariatur. Excepteur sint occaecat cupidatat non proident"/>
          <p:cNvSpPr txBox="1"/>
          <p:nvPr/>
        </p:nvSpPr>
        <p:spPr>
          <a:xfrm>
            <a:off x="2451369" y="5016500"/>
            <a:ext cx="5790327"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rPr dirty="0"/>
              <a:t>Lorem ipsum </a:t>
            </a:r>
            <a:r>
              <a:rPr dirty="0" err="1"/>
              <a:t>sed</a:t>
            </a:r>
            <a:r>
              <a:rPr dirty="0"/>
              <a:t> dolor sit </a:t>
            </a:r>
            <a:r>
              <a:rPr dirty="0" err="1"/>
              <a:t>sed</a:t>
            </a:r>
            <a:r>
              <a:rPr dirty="0"/>
              <a:t> </a:t>
            </a:r>
            <a:r>
              <a:rPr dirty="0" err="1"/>
              <a:t>amet</a:t>
            </a:r>
            <a:r>
              <a:rPr dirty="0"/>
              <a:t>, </a:t>
            </a:r>
            <a:r>
              <a:rPr dirty="0" err="1"/>
              <a:t>consectetur</a:t>
            </a:r>
            <a:r>
              <a:rPr dirty="0"/>
              <a:t> </a:t>
            </a:r>
            <a:r>
              <a:rPr dirty="0" err="1"/>
              <a:t>adipiscing</a:t>
            </a:r>
            <a:r>
              <a:rPr dirty="0"/>
              <a:t> </a:t>
            </a:r>
            <a:r>
              <a:rPr dirty="0" err="1"/>
              <a:t>elit</a:t>
            </a:r>
            <a:r>
              <a:rPr dirty="0"/>
              <a:t>, </a:t>
            </a:r>
            <a:r>
              <a:rPr dirty="0" err="1"/>
              <a:t>sed</a:t>
            </a:r>
            <a:r>
              <a:rPr dirty="0"/>
              <a:t> do </a:t>
            </a:r>
            <a:r>
              <a:rPr dirty="0" err="1"/>
              <a:t>eiusmod</a:t>
            </a:r>
            <a:r>
              <a:rPr dirty="0"/>
              <a:t> </a:t>
            </a:r>
            <a:r>
              <a:rPr dirty="0" err="1"/>
              <a:t>tempor</a:t>
            </a:r>
            <a:r>
              <a:rPr dirty="0"/>
              <a:t> </a:t>
            </a:r>
            <a:r>
              <a:rPr dirty="0" err="1"/>
              <a:t>incididunt</a:t>
            </a:r>
            <a:r>
              <a:rPr dirty="0"/>
              <a:t> </a:t>
            </a:r>
            <a:r>
              <a:rPr dirty="0" err="1"/>
              <a:t>ut</a:t>
            </a:r>
            <a:r>
              <a:rPr dirty="0"/>
              <a:t> </a:t>
            </a:r>
            <a:r>
              <a:rPr dirty="0" err="1"/>
              <a:t>labore</a:t>
            </a:r>
            <a:r>
              <a:rPr dirty="0"/>
              <a:t> et </a:t>
            </a:r>
            <a:r>
              <a:rPr dirty="0" err="1"/>
              <a:t>dolore</a:t>
            </a:r>
            <a:r>
              <a:rPr dirty="0"/>
              <a:t> magna </a:t>
            </a:r>
            <a:r>
              <a:rPr dirty="0" err="1"/>
              <a:t>aliqua</a:t>
            </a:r>
            <a:r>
              <a:rPr dirty="0"/>
              <a:t>. </a:t>
            </a:r>
            <a:r>
              <a:rPr dirty="0" err="1"/>
              <a:t>Ut</a:t>
            </a:r>
            <a:r>
              <a:rPr dirty="0"/>
              <a:t> </a:t>
            </a:r>
            <a:r>
              <a:rPr dirty="0" err="1"/>
              <a:t>enim</a:t>
            </a:r>
            <a:r>
              <a:rPr dirty="0"/>
              <a:t> ad minim </a:t>
            </a:r>
            <a:r>
              <a:rPr dirty="0" err="1"/>
              <a:t>veniam</a:t>
            </a:r>
            <a:r>
              <a:rPr dirty="0"/>
              <a:t>, </a:t>
            </a:r>
            <a:r>
              <a:rPr dirty="0" err="1"/>
              <a:t>laboris</a:t>
            </a:r>
            <a:r>
              <a:rPr dirty="0"/>
              <a:t> </a:t>
            </a:r>
            <a:r>
              <a:rPr dirty="0" err="1"/>
              <a:t>quis</a:t>
            </a:r>
            <a:r>
              <a:rPr dirty="0"/>
              <a:t> </a:t>
            </a:r>
            <a:r>
              <a:rPr dirty="0" err="1"/>
              <a:t>nostrud</a:t>
            </a:r>
            <a:r>
              <a:rPr dirty="0"/>
              <a:t> exercitation </a:t>
            </a:r>
            <a:r>
              <a:rPr dirty="0" err="1"/>
              <a:t>ullamco</a:t>
            </a:r>
            <a:r>
              <a:rPr dirty="0"/>
              <a:t> </a:t>
            </a:r>
            <a:r>
              <a:rPr dirty="0" err="1"/>
              <a:t>laboris</a:t>
            </a:r>
            <a:r>
              <a:rPr dirty="0"/>
              <a:t> nisi </a:t>
            </a:r>
            <a:r>
              <a:rPr dirty="0" err="1"/>
              <a:t>ut</a:t>
            </a:r>
            <a:r>
              <a:rPr dirty="0"/>
              <a:t> </a:t>
            </a:r>
            <a:r>
              <a:rPr dirty="0" err="1"/>
              <a:t>aliquip</a:t>
            </a:r>
            <a:r>
              <a:rPr dirty="0"/>
              <a:t> ex </a:t>
            </a:r>
            <a:r>
              <a:rPr dirty="0" err="1"/>
              <a:t>ea</a:t>
            </a:r>
            <a:r>
              <a:rPr dirty="0"/>
              <a:t> </a:t>
            </a:r>
            <a:r>
              <a:rPr dirty="0" err="1"/>
              <a:t>commo</a:t>
            </a:r>
            <a:r>
              <a:rPr dirty="0"/>
              <a:t> </a:t>
            </a:r>
            <a:r>
              <a:rPr dirty="0" err="1"/>
              <a:t>ut</a:t>
            </a:r>
            <a:r>
              <a:rPr dirty="0"/>
              <a:t> </a:t>
            </a:r>
            <a:r>
              <a:rPr dirty="0" err="1"/>
              <a:t>consequat</a:t>
            </a:r>
            <a:r>
              <a:rPr dirty="0"/>
              <a:t>. </a:t>
            </a:r>
            <a:r>
              <a:rPr dirty="0" err="1"/>
              <a:t>Duis</a:t>
            </a:r>
            <a:r>
              <a:rPr dirty="0"/>
              <a:t> </a:t>
            </a:r>
            <a:r>
              <a:rPr dirty="0" err="1"/>
              <a:t>aute</a:t>
            </a:r>
            <a:r>
              <a:rPr dirty="0"/>
              <a:t> </a:t>
            </a:r>
            <a:r>
              <a:rPr dirty="0" err="1"/>
              <a:t>irure</a:t>
            </a:r>
            <a:r>
              <a:rPr dirty="0"/>
              <a:t> dolor in </a:t>
            </a:r>
            <a:r>
              <a:rPr dirty="0" err="1"/>
              <a:t>reprehenit</a:t>
            </a:r>
            <a:r>
              <a:rPr dirty="0"/>
              <a:t> in </a:t>
            </a:r>
            <a:r>
              <a:rPr dirty="0" err="1"/>
              <a:t>voluptate</a:t>
            </a:r>
            <a:r>
              <a:rPr dirty="0"/>
              <a:t> </a:t>
            </a:r>
            <a:r>
              <a:rPr dirty="0" err="1"/>
              <a:t>velit</a:t>
            </a:r>
            <a:r>
              <a:rPr dirty="0"/>
              <a:t> </a:t>
            </a:r>
            <a:r>
              <a:rPr dirty="0" err="1"/>
              <a:t>esse</a:t>
            </a:r>
            <a:r>
              <a:rPr dirty="0"/>
              <a:t> </a:t>
            </a:r>
            <a:r>
              <a:rPr dirty="0" err="1"/>
              <a:t>cillum</a:t>
            </a:r>
            <a:r>
              <a:rPr dirty="0"/>
              <a:t> </a:t>
            </a:r>
            <a:r>
              <a:rPr dirty="0" err="1"/>
              <a:t>dolore</a:t>
            </a:r>
            <a:r>
              <a:rPr dirty="0"/>
              <a:t> </a:t>
            </a:r>
            <a:r>
              <a:rPr dirty="0" err="1"/>
              <a:t>eu</a:t>
            </a:r>
            <a:r>
              <a:rPr dirty="0"/>
              <a:t> </a:t>
            </a:r>
            <a:r>
              <a:rPr dirty="0" err="1"/>
              <a:t>fugiat</a:t>
            </a:r>
            <a:r>
              <a:rPr dirty="0"/>
              <a:t> </a:t>
            </a:r>
            <a:r>
              <a:rPr dirty="0" err="1"/>
              <a:t>nulla</a:t>
            </a:r>
            <a:r>
              <a:rPr dirty="0"/>
              <a:t> </a:t>
            </a:r>
            <a:r>
              <a:rPr dirty="0" err="1"/>
              <a:t>pariatur</a:t>
            </a:r>
            <a:r>
              <a:rPr dirty="0"/>
              <a:t>. </a:t>
            </a:r>
            <a:r>
              <a:rPr dirty="0" err="1"/>
              <a:t>Excepteur</a:t>
            </a:r>
            <a:r>
              <a:rPr dirty="0"/>
              <a:t> </a:t>
            </a:r>
            <a:r>
              <a:rPr dirty="0" err="1"/>
              <a:t>sint</a:t>
            </a:r>
            <a:r>
              <a:rPr dirty="0"/>
              <a:t> </a:t>
            </a:r>
            <a:r>
              <a:rPr dirty="0" err="1"/>
              <a:t>occaecat</a:t>
            </a:r>
            <a:r>
              <a:rPr dirty="0"/>
              <a:t> </a:t>
            </a:r>
            <a:r>
              <a:rPr dirty="0" err="1"/>
              <a:t>cupidatat</a:t>
            </a:r>
            <a:r>
              <a:rPr dirty="0"/>
              <a:t> non </a:t>
            </a:r>
            <a:r>
              <a:rPr dirty="0" err="1"/>
              <a:t>proident</a:t>
            </a:r>
            <a:endParaRPr dirty="0"/>
          </a:p>
        </p:txBody>
      </p:sp>
      <p:sp>
        <p:nvSpPr>
          <p:cNvPr id="140" name="Lorem ipsum sed dolor sit sed amet, consectetur adipiscing elit, sed do eiusmod tempor incididunt ut labore et dolore magna aliqua. Ut enim ad minim veniam, laboris quis nostrud exercitation ullamco laboris nisi ut aliquip ex ea commo ut consequat. Duis aute irure dolor in reprehenit in voluptate velit esse cillum dolore eu fugiat nulla pariatur. Excepteur sint occaecat cupidatat non proident"/>
          <p:cNvSpPr txBox="1"/>
          <p:nvPr/>
        </p:nvSpPr>
        <p:spPr>
          <a:xfrm>
            <a:off x="9309537" y="5016500"/>
            <a:ext cx="5790326"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elit, sed do eiusmod tempor incididunt ut labore et dolore magna aliqua. Ut enim ad minim veniam, laboris quis nostrud exercitation ullamco laboris nisi ut aliquip ex ea commo ut consequat. Duis aute irure dolor in reprehenit in voluptate velit esse cillum dolore eu fugiat nulla pariatur. Excepteur sint occaecat cupidatat non proident</a:t>
            </a:r>
          </a:p>
        </p:txBody>
      </p:sp>
      <p:sp>
        <p:nvSpPr>
          <p:cNvPr id="141" name="Lorem ipsum sed dolor sit sed amet, consectetur adipiscing elit, sed do eiusmod tempor incididunt ut labore et dolore magna aliqua. Ut enim ad minim veniam, laboris quis nostrud exercitation ullamco laboris nisi ut aliquip ex ea commo ut consequat. Duis aute irure dolor in reprehenit in voluptate velit esse cillum dolore eu fugiat nulla pariatur. Excepteur sint occaecat cupidatat non proident"/>
          <p:cNvSpPr txBox="1"/>
          <p:nvPr/>
        </p:nvSpPr>
        <p:spPr>
          <a:xfrm>
            <a:off x="16167704" y="5016500"/>
            <a:ext cx="5790327"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elit, sed do eiusmod tempor incididunt ut labore et dolore magna aliqua. Ut enim ad minim veniam, laboris quis nostrud exercitation ullamco laboris nisi ut aliquip ex ea commo ut consequat. Duis aute irure dolor in reprehenit in voluptate velit esse cillum dolore eu fugiat nulla pariatur. Excepteur sint occaecat cupidatat non proident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43" name="Кружок"/>
          <p:cNvSpPr/>
          <p:nvPr/>
        </p:nvSpPr>
        <p:spPr>
          <a:xfrm>
            <a:off x="3351541" y="-1511590"/>
            <a:ext cx="17477880" cy="17477880"/>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154" name="Группа"/>
          <p:cNvGrpSpPr/>
          <p:nvPr/>
        </p:nvGrpSpPr>
        <p:grpSpPr>
          <a:xfrm>
            <a:off x="7318136" y="2456257"/>
            <a:ext cx="9544689" cy="9542186"/>
            <a:chOff x="0" y="0"/>
            <a:chExt cx="9544687" cy="9542184"/>
          </a:xfrm>
        </p:grpSpPr>
        <p:sp>
          <p:nvSpPr>
            <p:cNvPr id="144" name="Фигура"/>
            <p:cNvSpPr/>
            <p:nvPr/>
          </p:nvSpPr>
          <p:spPr>
            <a:xfrm>
              <a:off x="394524" y="6412114"/>
              <a:ext cx="8745207" cy="3130071"/>
            </a:xfrm>
            <a:custGeom>
              <a:avLst/>
              <a:gdLst/>
              <a:ahLst/>
              <a:cxnLst>
                <a:cxn ang="0">
                  <a:pos x="wd2" y="hd2"/>
                </a:cxn>
                <a:cxn ang="5400000">
                  <a:pos x="wd2" y="hd2"/>
                </a:cxn>
                <a:cxn ang="10800000">
                  <a:pos x="wd2" y="hd2"/>
                </a:cxn>
                <a:cxn ang="16200000">
                  <a:pos x="wd2" y="hd2"/>
                </a:cxn>
              </a:cxnLst>
              <a:rect l="0" t="0" r="r" b="b"/>
              <a:pathLst>
                <a:path w="21600" h="21507" extrusionOk="0">
                  <a:moveTo>
                    <a:pt x="1615" y="0"/>
                  </a:moveTo>
                  <a:lnTo>
                    <a:pt x="0" y="1886"/>
                  </a:lnTo>
                  <a:cubicBezTo>
                    <a:pt x="1863" y="13728"/>
                    <a:pt x="6055" y="21414"/>
                    <a:pt x="10701" y="21506"/>
                  </a:cubicBezTo>
                  <a:cubicBezTo>
                    <a:pt x="15427" y="21600"/>
                    <a:pt x="19716" y="13838"/>
                    <a:pt x="21600" y="1783"/>
                  </a:cubicBezTo>
                  <a:lnTo>
                    <a:pt x="20007" y="8"/>
                  </a:lnTo>
                  <a:cubicBezTo>
                    <a:pt x="18422" y="9989"/>
                    <a:pt x="14893" y="16490"/>
                    <a:pt x="10970" y="16652"/>
                  </a:cubicBezTo>
                  <a:cubicBezTo>
                    <a:pt x="6934" y="16819"/>
                    <a:pt x="3252" y="10265"/>
                    <a:pt x="1615" y="0"/>
                  </a:cubicBezTo>
                  <a:close/>
                </a:path>
              </a:pathLst>
            </a:custGeom>
            <a:solidFill>
              <a:srgbClr val="EEF4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5" name="Фигура"/>
            <p:cNvSpPr/>
            <p:nvPr/>
          </p:nvSpPr>
          <p:spPr>
            <a:xfrm>
              <a:off x="0" y="-1"/>
              <a:ext cx="9544688" cy="6533360"/>
            </a:xfrm>
            <a:custGeom>
              <a:avLst/>
              <a:gdLst/>
              <a:ahLst/>
              <a:cxnLst>
                <a:cxn ang="0">
                  <a:pos x="wd2" y="hd2"/>
                </a:cxn>
                <a:cxn ang="5400000">
                  <a:pos x="wd2" y="hd2"/>
                </a:cxn>
                <a:cxn ang="10800000">
                  <a:pos x="wd2" y="hd2"/>
                </a:cxn>
                <a:cxn ang="16200000">
                  <a:pos x="wd2" y="hd2"/>
                </a:cxn>
              </a:cxnLst>
              <a:rect l="0" t="0" r="r" b="b"/>
              <a:pathLst>
                <a:path w="21585" h="21598" extrusionOk="0">
                  <a:moveTo>
                    <a:pt x="10820" y="0"/>
                  </a:moveTo>
                  <a:cubicBezTo>
                    <a:pt x="9445" y="-2"/>
                    <a:pt x="8082" y="377"/>
                    <a:pt x="6804" y="1119"/>
                  </a:cubicBezTo>
                  <a:lnTo>
                    <a:pt x="7449" y="3251"/>
                  </a:lnTo>
                  <a:cubicBezTo>
                    <a:pt x="7565" y="3182"/>
                    <a:pt x="7682" y="3119"/>
                    <a:pt x="7800" y="3059"/>
                  </a:cubicBezTo>
                  <a:cubicBezTo>
                    <a:pt x="7928" y="2995"/>
                    <a:pt x="8058" y="2937"/>
                    <a:pt x="8188" y="2885"/>
                  </a:cubicBezTo>
                  <a:cubicBezTo>
                    <a:pt x="7534" y="5606"/>
                    <a:pt x="8944" y="8444"/>
                    <a:pt x="10917" y="8373"/>
                  </a:cubicBezTo>
                  <a:cubicBezTo>
                    <a:pt x="12816" y="8305"/>
                    <a:pt x="14117" y="5547"/>
                    <a:pt x="13485" y="2927"/>
                  </a:cubicBezTo>
                  <a:cubicBezTo>
                    <a:pt x="13603" y="2981"/>
                    <a:pt x="13721" y="3038"/>
                    <a:pt x="13837" y="3098"/>
                  </a:cubicBezTo>
                  <a:cubicBezTo>
                    <a:pt x="13941" y="3150"/>
                    <a:pt x="14043" y="3205"/>
                    <a:pt x="14146" y="3262"/>
                  </a:cubicBezTo>
                  <a:lnTo>
                    <a:pt x="14745" y="1080"/>
                  </a:lnTo>
                  <a:cubicBezTo>
                    <a:pt x="13494" y="368"/>
                    <a:pt x="12163" y="2"/>
                    <a:pt x="10820" y="0"/>
                  </a:cubicBezTo>
                  <a:close/>
                  <a:moveTo>
                    <a:pt x="10836" y="908"/>
                  </a:moveTo>
                  <a:cubicBezTo>
                    <a:pt x="11423" y="908"/>
                    <a:pt x="12010" y="1237"/>
                    <a:pt x="12458" y="1892"/>
                  </a:cubicBezTo>
                  <a:cubicBezTo>
                    <a:pt x="13354" y="3202"/>
                    <a:pt x="13354" y="5325"/>
                    <a:pt x="12458" y="6635"/>
                  </a:cubicBezTo>
                  <a:cubicBezTo>
                    <a:pt x="11561" y="7945"/>
                    <a:pt x="10109" y="7945"/>
                    <a:pt x="9213" y="6635"/>
                  </a:cubicBezTo>
                  <a:cubicBezTo>
                    <a:pt x="8317" y="5325"/>
                    <a:pt x="8317" y="3202"/>
                    <a:pt x="9213" y="1892"/>
                  </a:cubicBezTo>
                  <a:cubicBezTo>
                    <a:pt x="9661" y="1237"/>
                    <a:pt x="10249" y="908"/>
                    <a:pt x="10836" y="908"/>
                  </a:cubicBezTo>
                  <a:close/>
                  <a:moveTo>
                    <a:pt x="15096" y="1303"/>
                  </a:moveTo>
                  <a:lnTo>
                    <a:pt x="14502" y="3483"/>
                  </a:lnTo>
                  <a:cubicBezTo>
                    <a:pt x="14628" y="3565"/>
                    <a:pt x="14752" y="3650"/>
                    <a:pt x="14876" y="3739"/>
                  </a:cubicBezTo>
                  <a:cubicBezTo>
                    <a:pt x="14984" y="3817"/>
                    <a:pt x="15091" y="3899"/>
                    <a:pt x="15197" y="3983"/>
                  </a:cubicBezTo>
                  <a:cubicBezTo>
                    <a:pt x="14364" y="4558"/>
                    <a:pt x="13830" y="5627"/>
                    <a:pt x="13650" y="6812"/>
                  </a:cubicBezTo>
                  <a:cubicBezTo>
                    <a:pt x="13469" y="8006"/>
                    <a:pt x="13648" y="9319"/>
                    <a:pt x="14251" y="10350"/>
                  </a:cubicBezTo>
                  <a:cubicBezTo>
                    <a:pt x="15566" y="12598"/>
                    <a:pt x="18024" y="12157"/>
                    <a:pt x="18928" y="9511"/>
                  </a:cubicBezTo>
                  <a:lnTo>
                    <a:pt x="19227" y="10421"/>
                  </a:lnTo>
                  <a:lnTo>
                    <a:pt x="20700" y="9512"/>
                  </a:lnTo>
                  <a:cubicBezTo>
                    <a:pt x="20184" y="7777"/>
                    <a:pt x="19460" y="6191"/>
                    <a:pt x="18562" y="4829"/>
                  </a:cubicBezTo>
                  <a:cubicBezTo>
                    <a:pt x="17576" y="3334"/>
                    <a:pt x="16398" y="2136"/>
                    <a:pt x="15096" y="1303"/>
                  </a:cubicBezTo>
                  <a:close/>
                  <a:moveTo>
                    <a:pt x="6451" y="1317"/>
                  </a:moveTo>
                  <a:cubicBezTo>
                    <a:pt x="5145" y="2159"/>
                    <a:pt x="3965" y="3370"/>
                    <a:pt x="2980" y="4881"/>
                  </a:cubicBezTo>
                  <a:cubicBezTo>
                    <a:pt x="2095" y="6238"/>
                    <a:pt x="1383" y="7814"/>
                    <a:pt x="875" y="9536"/>
                  </a:cubicBezTo>
                  <a:lnTo>
                    <a:pt x="2347" y="10415"/>
                  </a:lnTo>
                  <a:cubicBezTo>
                    <a:pt x="2407" y="10224"/>
                    <a:pt x="2469" y="10033"/>
                    <a:pt x="2533" y="9845"/>
                  </a:cubicBezTo>
                  <a:cubicBezTo>
                    <a:pt x="2595" y="9661"/>
                    <a:pt x="2660" y="9479"/>
                    <a:pt x="2727" y="9298"/>
                  </a:cubicBezTo>
                  <a:cubicBezTo>
                    <a:pt x="3124" y="10655"/>
                    <a:pt x="3934" y="11492"/>
                    <a:pt x="4818" y="11719"/>
                  </a:cubicBezTo>
                  <a:cubicBezTo>
                    <a:pt x="5730" y="11952"/>
                    <a:pt x="6715" y="11535"/>
                    <a:pt x="7407" y="10396"/>
                  </a:cubicBezTo>
                  <a:cubicBezTo>
                    <a:pt x="8040" y="9356"/>
                    <a:pt x="8230" y="8016"/>
                    <a:pt x="8048" y="6796"/>
                  </a:cubicBezTo>
                  <a:cubicBezTo>
                    <a:pt x="7867" y="5580"/>
                    <a:pt x="7316" y="4481"/>
                    <a:pt x="6453" y="3906"/>
                  </a:cubicBezTo>
                  <a:lnTo>
                    <a:pt x="7084" y="3470"/>
                  </a:lnTo>
                  <a:lnTo>
                    <a:pt x="6451" y="1317"/>
                  </a:lnTo>
                  <a:close/>
                  <a:moveTo>
                    <a:pt x="5304" y="4320"/>
                  </a:moveTo>
                  <a:cubicBezTo>
                    <a:pt x="5892" y="4320"/>
                    <a:pt x="6479" y="4648"/>
                    <a:pt x="6927" y="5303"/>
                  </a:cubicBezTo>
                  <a:cubicBezTo>
                    <a:pt x="7823" y="6613"/>
                    <a:pt x="7823" y="8737"/>
                    <a:pt x="6927" y="10047"/>
                  </a:cubicBezTo>
                  <a:cubicBezTo>
                    <a:pt x="6031" y="11357"/>
                    <a:pt x="4578" y="11357"/>
                    <a:pt x="3682" y="10047"/>
                  </a:cubicBezTo>
                  <a:cubicBezTo>
                    <a:pt x="2785" y="8737"/>
                    <a:pt x="2785" y="6613"/>
                    <a:pt x="3682" y="5303"/>
                  </a:cubicBezTo>
                  <a:cubicBezTo>
                    <a:pt x="4130" y="4648"/>
                    <a:pt x="4717" y="4320"/>
                    <a:pt x="5304" y="4320"/>
                  </a:cubicBezTo>
                  <a:close/>
                  <a:moveTo>
                    <a:pt x="16401" y="4336"/>
                  </a:moveTo>
                  <a:cubicBezTo>
                    <a:pt x="16988" y="4336"/>
                    <a:pt x="17575" y="4662"/>
                    <a:pt x="18023" y="5317"/>
                  </a:cubicBezTo>
                  <a:cubicBezTo>
                    <a:pt x="18919" y="6628"/>
                    <a:pt x="18919" y="8753"/>
                    <a:pt x="18023" y="10063"/>
                  </a:cubicBezTo>
                  <a:cubicBezTo>
                    <a:pt x="17127" y="11373"/>
                    <a:pt x="15674" y="11373"/>
                    <a:pt x="14778" y="10063"/>
                  </a:cubicBezTo>
                  <a:cubicBezTo>
                    <a:pt x="13882" y="8753"/>
                    <a:pt x="13882" y="6628"/>
                    <a:pt x="14778" y="5317"/>
                  </a:cubicBezTo>
                  <a:cubicBezTo>
                    <a:pt x="15226" y="4662"/>
                    <a:pt x="15813" y="4336"/>
                    <a:pt x="16401" y="4336"/>
                  </a:cubicBezTo>
                  <a:close/>
                  <a:moveTo>
                    <a:pt x="20848" y="10026"/>
                  </a:moveTo>
                  <a:lnTo>
                    <a:pt x="19368" y="10926"/>
                  </a:lnTo>
                  <a:lnTo>
                    <a:pt x="19604" y="11934"/>
                  </a:lnTo>
                  <a:cubicBezTo>
                    <a:pt x="17787" y="10994"/>
                    <a:pt x="15878" y="12949"/>
                    <a:pt x="15862" y="15766"/>
                  </a:cubicBezTo>
                  <a:cubicBezTo>
                    <a:pt x="15854" y="17178"/>
                    <a:pt x="16323" y="18385"/>
                    <a:pt x="17022" y="19130"/>
                  </a:cubicBezTo>
                  <a:cubicBezTo>
                    <a:pt x="17720" y="19875"/>
                    <a:pt x="18648" y="20159"/>
                    <a:pt x="19566" y="19724"/>
                  </a:cubicBezTo>
                  <a:cubicBezTo>
                    <a:pt x="19535" y="19885"/>
                    <a:pt x="19501" y="20044"/>
                    <a:pt x="19465" y="20202"/>
                  </a:cubicBezTo>
                  <a:cubicBezTo>
                    <a:pt x="19429" y="20357"/>
                    <a:pt x="19390" y="20511"/>
                    <a:pt x="19348" y="20663"/>
                  </a:cubicBezTo>
                  <a:lnTo>
                    <a:pt x="20842" y="21548"/>
                  </a:lnTo>
                  <a:cubicBezTo>
                    <a:pt x="21335" y="19703"/>
                    <a:pt x="21587" y="17739"/>
                    <a:pt x="21586" y="15758"/>
                  </a:cubicBezTo>
                  <a:cubicBezTo>
                    <a:pt x="21584" y="13797"/>
                    <a:pt x="21334" y="11854"/>
                    <a:pt x="20848" y="10026"/>
                  </a:cubicBezTo>
                  <a:close/>
                  <a:moveTo>
                    <a:pt x="722" y="10064"/>
                  </a:moveTo>
                  <a:cubicBezTo>
                    <a:pt x="258" y="11837"/>
                    <a:pt x="14" y="13718"/>
                    <a:pt x="1" y="15617"/>
                  </a:cubicBezTo>
                  <a:cubicBezTo>
                    <a:pt x="-13" y="17662"/>
                    <a:pt x="242" y="19693"/>
                    <a:pt x="752" y="21598"/>
                  </a:cubicBezTo>
                  <a:lnTo>
                    <a:pt x="2232" y="20687"/>
                  </a:lnTo>
                  <a:cubicBezTo>
                    <a:pt x="2187" y="20528"/>
                    <a:pt x="2146" y="20365"/>
                    <a:pt x="2107" y="20202"/>
                  </a:cubicBezTo>
                  <a:cubicBezTo>
                    <a:pt x="2068" y="20035"/>
                    <a:pt x="2032" y="19867"/>
                    <a:pt x="2000" y="19697"/>
                  </a:cubicBezTo>
                  <a:cubicBezTo>
                    <a:pt x="3885" y="20642"/>
                    <a:pt x="5828" y="18507"/>
                    <a:pt x="5732" y="15597"/>
                  </a:cubicBezTo>
                  <a:cubicBezTo>
                    <a:pt x="5686" y="14224"/>
                    <a:pt x="5194" y="13081"/>
                    <a:pt x="4492" y="12394"/>
                  </a:cubicBezTo>
                  <a:cubicBezTo>
                    <a:pt x="3786" y="11702"/>
                    <a:pt x="2866" y="11472"/>
                    <a:pt x="1975" y="11938"/>
                  </a:cubicBezTo>
                  <a:cubicBezTo>
                    <a:pt x="2008" y="11775"/>
                    <a:pt x="2045" y="11613"/>
                    <a:pt x="2083" y="11452"/>
                  </a:cubicBezTo>
                  <a:cubicBezTo>
                    <a:pt x="2125" y="11279"/>
                    <a:pt x="2169" y="11108"/>
                    <a:pt x="2216" y="10938"/>
                  </a:cubicBezTo>
                  <a:lnTo>
                    <a:pt x="722" y="10064"/>
                  </a:lnTo>
                  <a:close/>
                  <a:moveTo>
                    <a:pt x="2924" y="12455"/>
                  </a:moveTo>
                  <a:cubicBezTo>
                    <a:pt x="3511" y="12455"/>
                    <a:pt x="4099" y="12782"/>
                    <a:pt x="4547" y="13437"/>
                  </a:cubicBezTo>
                  <a:cubicBezTo>
                    <a:pt x="5443" y="14747"/>
                    <a:pt x="5443" y="16871"/>
                    <a:pt x="4547" y="18182"/>
                  </a:cubicBezTo>
                  <a:cubicBezTo>
                    <a:pt x="3651" y="19492"/>
                    <a:pt x="2198" y="19492"/>
                    <a:pt x="1301" y="18182"/>
                  </a:cubicBezTo>
                  <a:cubicBezTo>
                    <a:pt x="405" y="16871"/>
                    <a:pt x="405" y="14747"/>
                    <a:pt x="1301" y="13437"/>
                  </a:cubicBezTo>
                  <a:cubicBezTo>
                    <a:pt x="1750" y="12782"/>
                    <a:pt x="2337" y="12455"/>
                    <a:pt x="2924" y="12455"/>
                  </a:cubicBezTo>
                  <a:close/>
                  <a:moveTo>
                    <a:pt x="18675" y="12455"/>
                  </a:moveTo>
                  <a:cubicBezTo>
                    <a:pt x="19262" y="12455"/>
                    <a:pt x="19850" y="12782"/>
                    <a:pt x="20298" y="13437"/>
                  </a:cubicBezTo>
                  <a:cubicBezTo>
                    <a:pt x="21195" y="14747"/>
                    <a:pt x="21195" y="16871"/>
                    <a:pt x="20298" y="18182"/>
                  </a:cubicBezTo>
                  <a:cubicBezTo>
                    <a:pt x="19402" y="19492"/>
                    <a:pt x="17949" y="19492"/>
                    <a:pt x="17053" y="18182"/>
                  </a:cubicBezTo>
                  <a:cubicBezTo>
                    <a:pt x="16157" y="16871"/>
                    <a:pt x="16157" y="14747"/>
                    <a:pt x="17053" y="13437"/>
                  </a:cubicBezTo>
                  <a:cubicBezTo>
                    <a:pt x="17501" y="12782"/>
                    <a:pt x="18088" y="12455"/>
                    <a:pt x="18675" y="12455"/>
                  </a:cubicBezTo>
                  <a:close/>
                </a:path>
              </a:pathLst>
            </a:custGeom>
            <a:gradFill flip="none" rotWithShape="1">
              <a:gsLst>
                <a:gs pos="0">
                  <a:schemeClr val="accent2"/>
                </a:gs>
                <a:gs pos="100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6" name="A"/>
            <p:cNvSpPr txBox="1"/>
            <p:nvPr/>
          </p:nvSpPr>
          <p:spPr>
            <a:xfrm>
              <a:off x="900552" y="4313277"/>
              <a:ext cx="865687" cy="76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500" b="0">
                  <a:solidFill>
                    <a:srgbClr val="31333D"/>
                  </a:solidFill>
                  <a:latin typeface="Maven Pro Medium"/>
                  <a:ea typeface="Maven Pro Medium"/>
                  <a:cs typeface="Maven Pro Medium"/>
                  <a:sym typeface="Maven Pro Medium"/>
                </a:defRPr>
              </a:lvl1pPr>
            </a:lstStyle>
            <a:p>
              <a:r>
                <a:t>A</a:t>
              </a:r>
            </a:p>
          </p:txBody>
        </p:sp>
        <p:sp>
          <p:nvSpPr>
            <p:cNvPr id="147" name="E"/>
            <p:cNvSpPr txBox="1"/>
            <p:nvPr/>
          </p:nvSpPr>
          <p:spPr>
            <a:xfrm>
              <a:off x="7885552" y="4313277"/>
              <a:ext cx="865687" cy="76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500" b="0">
                  <a:solidFill>
                    <a:srgbClr val="31333D"/>
                  </a:solidFill>
                  <a:latin typeface="Maven Pro Medium"/>
                  <a:ea typeface="Maven Pro Medium"/>
                  <a:cs typeface="Maven Pro Medium"/>
                  <a:sym typeface="Maven Pro Medium"/>
                </a:defRPr>
              </a:lvl1pPr>
            </a:lstStyle>
            <a:p>
              <a:r>
                <a:t>E</a:t>
              </a:r>
            </a:p>
          </p:txBody>
        </p:sp>
        <p:sp>
          <p:nvSpPr>
            <p:cNvPr id="148" name="B"/>
            <p:cNvSpPr txBox="1"/>
            <p:nvPr/>
          </p:nvSpPr>
          <p:spPr>
            <a:xfrm>
              <a:off x="1941952" y="1874877"/>
              <a:ext cx="865687" cy="76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500" b="0">
                  <a:solidFill>
                    <a:srgbClr val="31333D"/>
                  </a:solidFill>
                  <a:latin typeface="Maven Pro Medium"/>
                  <a:ea typeface="Maven Pro Medium"/>
                  <a:cs typeface="Maven Pro Medium"/>
                  <a:sym typeface="Maven Pro Medium"/>
                </a:defRPr>
              </a:lvl1pPr>
            </a:lstStyle>
            <a:p>
              <a:r>
                <a:t>B</a:t>
              </a:r>
            </a:p>
          </p:txBody>
        </p:sp>
        <p:sp>
          <p:nvSpPr>
            <p:cNvPr id="149" name="C"/>
            <p:cNvSpPr txBox="1"/>
            <p:nvPr/>
          </p:nvSpPr>
          <p:spPr>
            <a:xfrm>
              <a:off x="4390219" y="833477"/>
              <a:ext cx="865687" cy="76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500" b="0">
                  <a:solidFill>
                    <a:srgbClr val="31333D"/>
                  </a:solidFill>
                  <a:latin typeface="Maven Pro Medium"/>
                  <a:ea typeface="Maven Pro Medium"/>
                  <a:cs typeface="Maven Pro Medium"/>
                  <a:sym typeface="Maven Pro Medium"/>
                </a:defRPr>
              </a:lvl1pPr>
            </a:lstStyle>
            <a:p>
              <a:r>
                <a:t>C</a:t>
              </a:r>
            </a:p>
          </p:txBody>
        </p:sp>
        <p:sp>
          <p:nvSpPr>
            <p:cNvPr id="150" name="D"/>
            <p:cNvSpPr txBox="1"/>
            <p:nvPr/>
          </p:nvSpPr>
          <p:spPr>
            <a:xfrm>
              <a:off x="6869552" y="1874877"/>
              <a:ext cx="865687" cy="76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500" b="0">
                  <a:solidFill>
                    <a:srgbClr val="31333D"/>
                  </a:solidFill>
                  <a:latin typeface="Maven Pro Medium"/>
                  <a:ea typeface="Maven Pro Medium"/>
                  <a:cs typeface="Maven Pro Medium"/>
                  <a:sym typeface="Maven Pro Medium"/>
                </a:defRPr>
              </a:lvl1pPr>
            </a:lstStyle>
            <a:p>
              <a:r>
                <a:t>D</a:t>
              </a:r>
            </a:p>
          </p:txBody>
        </p:sp>
        <p:sp>
          <p:nvSpPr>
            <p:cNvPr id="151" name="PROCESS"/>
            <p:cNvSpPr txBox="1"/>
            <p:nvPr/>
          </p:nvSpPr>
          <p:spPr>
            <a:xfrm>
              <a:off x="2502086" y="6732627"/>
              <a:ext cx="4641953" cy="850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5000" b="0">
                  <a:solidFill>
                    <a:srgbClr val="31333D"/>
                  </a:solidFill>
                  <a:latin typeface="Maven Pro Medium"/>
                  <a:ea typeface="Maven Pro Medium"/>
                  <a:cs typeface="Maven Pro Medium"/>
                  <a:sym typeface="Maven Pro Medium"/>
                </a:defRPr>
              </a:lvl1pPr>
            </a:lstStyle>
            <a:p>
              <a:r>
                <a:t>PROCESS</a:t>
              </a:r>
            </a:p>
          </p:txBody>
        </p:sp>
        <p:sp>
          <p:nvSpPr>
            <p:cNvPr id="152" name="Фигура"/>
            <p:cNvSpPr/>
            <p:nvPr/>
          </p:nvSpPr>
          <p:spPr>
            <a:xfrm>
              <a:off x="4034604" y="3685360"/>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flip="none" rotWithShape="1">
              <a:gsLst>
                <a:gs pos="0">
                  <a:schemeClr val="accent2"/>
                </a:gs>
                <a:gs pos="100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3" name="Lorem ipsum dolor sit amet, consectetur adipisg elit"/>
            <p:cNvSpPr txBox="1"/>
            <p:nvPr/>
          </p:nvSpPr>
          <p:spPr>
            <a:xfrm>
              <a:off x="2904890" y="4653607"/>
              <a:ext cx="3836345" cy="16560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adipisg elit</a:t>
              </a:r>
            </a:p>
          </p:txBody>
        </p:sp>
      </p:grpSp>
      <p:sp>
        <p:nvSpPr>
          <p:cNvPr id="155" name="D."/>
          <p:cNvSpPr txBox="1"/>
          <p:nvPr/>
        </p:nvSpPr>
        <p:spPr>
          <a:xfrm>
            <a:off x="17081028" y="2257692"/>
            <a:ext cx="632936"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200" b="0">
                <a:solidFill>
                  <a:srgbClr val="6362CD"/>
                </a:solidFill>
                <a:latin typeface="Maven Pro Medium"/>
                <a:ea typeface="Maven Pro Medium"/>
                <a:cs typeface="Maven Pro Medium"/>
                <a:sym typeface="Maven Pro Medium"/>
              </a:defRPr>
            </a:lvl1pPr>
          </a:lstStyle>
          <a:p>
            <a:r>
              <a:rPr dirty="0">
                <a:solidFill>
                  <a:schemeClr val="accent1"/>
                </a:solidFill>
              </a:rPr>
              <a:t>D.</a:t>
            </a:r>
          </a:p>
        </p:txBody>
      </p:sp>
      <p:sp>
        <p:nvSpPr>
          <p:cNvPr id="156" name="Lorem ipsum dolor sit amet, consectetur adipisg elit, sed do eiusmod tempor incididunt ut labore et dolore magna aliqua."/>
          <p:cNvSpPr txBox="1"/>
          <p:nvPr/>
        </p:nvSpPr>
        <p:spPr>
          <a:xfrm>
            <a:off x="17137832" y="3086129"/>
            <a:ext cx="5005111" cy="2204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adipisg elit, sed do eiusmod tempor incididunt ut labore et dolore magna aliqua. </a:t>
            </a:r>
          </a:p>
        </p:txBody>
      </p:sp>
      <p:sp>
        <p:nvSpPr>
          <p:cNvPr id="157" name="Subtitle text"/>
          <p:cNvSpPr txBox="1"/>
          <p:nvPr/>
        </p:nvSpPr>
        <p:spPr>
          <a:xfrm>
            <a:off x="17792228" y="2263109"/>
            <a:ext cx="3029169"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200" b="0">
                <a:solidFill>
                  <a:srgbClr val="31333D"/>
                </a:solidFill>
                <a:latin typeface="Maven Pro Medium"/>
                <a:ea typeface="Maven Pro Medium"/>
                <a:cs typeface="Maven Pro Medium"/>
                <a:sym typeface="Maven Pro Medium"/>
              </a:defRPr>
            </a:lvl1pPr>
          </a:lstStyle>
          <a:p>
            <a:r>
              <a:t>Subtitle text</a:t>
            </a:r>
          </a:p>
        </p:txBody>
      </p:sp>
      <p:sp>
        <p:nvSpPr>
          <p:cNvPr id="159" name="E."/>
          <p:cNvSpPr txBox="1"/>
          <p:nvPr/>
        </p:nvSpPr>
        <p:spPr>
          <a:xfrm>
            <a:off x="17081028" y="8455292"/>
            <a:ext cx="632936"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200" b="0">
                <a:solidFill>
                  <a:srgbClr val="6362CD"/>
                </a:solidFill>
                <a:latin typeface="Maven Pro Medium"/>
                <a:ea typeface="Maven Pro Medium"/>
                <a:cs typeface="Maven Pro Medium"/>
                <a:sym typeface="Maven Pro Medium"/>
              </a:defRPr>
            </a:lvl1pPr>
          </a:lstStyle>
          <a:p>
            <a:r>
              <a:rPr>
                <a:solidFill>
                  <a:schemeClr val="accent1"/>
                </a:solidFill>
              </a:rPr>
              <a:t>E.</a:t>
            </a:r>
          </a:p>
        </p:txBody>
      </p:sp>
      <p:sp>
        <p:nvSpPr>
          <p:cNvPr id="160" name="Lorem ipsum dolor sit amet, consectetur adipisg elit, sed do eiusmod tempor incididunt ut labore et dolore magna aliqua."/>
          <p:cNvSpPr txBox="1"/>
          <p:nvPr/>
        </p:nvSpPr>
        <p:spPr>
          <a:xfrm>
            <a:off x="17137832" y="9283729"/>
            <a:ext cx="5005111" cy="2204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adipisg elit, sed do eiusmod tempor incididunt ut labore et dolore magna aliqua. </a:t>
            </a:r>
          </a:p>
        </p:txBody>
      </p:sp>
      <p:sp>
        <p:nvSpPr>
          <p:cNvPr id="161" name="Subtitle text"/>
          <p:cNvSpPr txBox="1"/>
          <p:nvPr/>
        </p:nvSpPr>
        <p:spPr>
          <a:xfrm>
            <a:off x="17792228" y="8460709"/>
            <a:ext cx="3029169"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200" b="0">
                <a:solidFill>
                  <a:srgbClr val="31333D"/>
                </a:solidFill>
                <a:latin typeface="Maven Pro Medium"/>
                <a:ea typeface="Maven Pro Medium"/>
                <a:cs typeface="Maven Pro Medium"/>
                <a:sym typeface="Maven Pro Medium"/>
              </a:defRPr>
            </a:lvl1pPr>
          </a:lstStyle>
          <a:p>
            <a:r>
              <a:t>Subtitle text</a:t>
            </a:r>
          </a:p>
        </p:txBody>
      </p:sp>
      <p:sp>
        <p:nvSpPr>
          <p:cNvPr id="163" name="B."/>
          <p:cNvSpPr txBox="1"/>
          <p:nvPr/>
        </p:nvSpPr>
        <p:spPr>
          <a:xfrm>
            <a:off x="2393458" y="2239912"/>
            <a:ext cx="632936"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200" b="0">
                <a:solidFill>
                  <a:srgbClr val="6362CD"/>
                </a:solidFill>
                <a:latin typeface="Maven Pro Medium"/>
                <a:ea typeface="Maven Pro Medium"/>
                <a:cs typeface="Maven Pro Medium"/>
                <a:sym typeface="Maven Pro Medium"/>
              </a:defRPr>
            </a:lvl1pPr>
          </a:lstStyle>
          <a:p>
            <a:r>
              <a:rPr dirty="0">
                <a:solidFill>
                  <a:schemeClr val="accent1"/>
                </a:solidFill>
              </a:rPr>
              <a:t>B.</a:t>
            </a:r>
          </a:p>
        </p:txBody>
      </p:sp>
      <p:sp>
        <p:nvSpPr>
          <p:cNvPr id="164" name="Lorem ipsum dolor sit amet, consectetur adipisg elit, sed do eiusmod tempor incididunt ut labore et dolore magna aliqua."/>
          <p:cNvSpPr txBox="1"/>
          <p:nvPr/>
        </p:nvSpPr>
        <p:spPr>
          <a:xfrm>
            <a:off x="2450262" y="3068349"/>
            <a:ext cx="5005111" cy="2204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adipisg elit, sed do eiusmod tempor incididunt ut labore et dolore magna aliqua. </a:t>
            </a:r>
          </a:p>
        </p:txBody>
      </p:sp>
      <p:sp>
        <p:nvSpPr>
          <p:cNvPr id="165" name="Subtitle text"/>
          <p:cNvSpPr txBox="1"/>
          <p:nvPr/>
        </p:nvSpPr>
        <p:spPr>
          <a:xfrm>
            <a:off x="3104658" y="2245329"/>
            <a:ext cx="3029169"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200" b="0">
                <a:solidFill>
                  <a:srgbClr val="31333D"/>
                </a:solidFill>
                <a:latin typeface="Maven Pro Medium"/>
                <a:ea typeface="Maven Pro Medium"/>
                <a:cs typeface="Maven Pro Medium"/>
                <a:sym typeface="Maven Pro Medium"/>
              </a:defRPr>
            </a:lvl1pPr>
          </a:lstStyle>
          <a:p>
            <a:r>
              <a:t>Subtitle text</a:t>
            </a:r>
          </a:p>
        </p:txBody>
      </p:sp>
      <p:sp>
        <p:nvSpPr>
          <p:cNvPr id="167" name="A."/>
          <p:cNvSpPr txBox="1"/>
          <p:nvPr/>
        </p:nvSpPr>
        <p:spPr>
          <a:xfrm>
            <a:off x="2393458" y="8437513"/>
            <a:ext cx="632936"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200" b="0">
                <a:solidFill>
                  <a:srgbClr val="6362CD"/>
                </a:solidFill>
                <a:latin typeface="Maven Pro Medium"/>
                <a:ea typeface="Maven Pro Medium"/>
                <a:cs typeface="Maven Pro Medium"/>
                <a:sym typeface="Maven Pro Medium"/>
              </a:defRPr>
            </a:lvl1pPr>
          </a:lstStyle>
          <a:p>
            <a:r>
              <a:rPr>
                <a:solidFill>
                  <a:schemeClr val="accent1"/>
                </a:solidFill>
              </a:rPr>
              <a:t>A.</a:t>
            </a:r>
          </a:p>
        </p:txBody>
      </p:sp>
      <p:sp>
        <p:nvSpPr>
          <p:cNvPr id="168" name="Lorem ipsum dolor sit amet, consectetur adipisg elit, sed do eiusmod tempor incididunt ut labore et dolore magna aliqua."/>
          <p:cNvSpPr txBox="1"/>
          <p:nvPr/>
        </p:nvSpPr>
        <p:spPr>
          <a:xfrm>
            <a:off x="2450262" y="9265949"/>
            <a:ext cx="5005111" cy="2204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adipisg elit, sed do eiusmod tempor incididunt ut labore et dolore magna aliqua. </a:t>
            </a:r>
          </a:p>
        </p:txBody>
      </p:sp>
      <p:sp>
        <p:nvSpPr>
          <p:cNvPr id="169" name="Subtitle text"/>
          <p:cNvSpPr txBox="1"/>
          <p:nvPr/>
        </p:nvSpPr>
        <p:spPr>
          <a:xfrm>
            <a:off x="3104658" y="8442930"/>
            <a:ext cx="3029169"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200" b="0">
                <a:solidFill>
                  <a:srgbClr val="31333D"/>
                </a:solidFill>
                <a:latin typeface="Maven Pro Medium"/>
                <a:ea typeface="Maven Pro Medium"/>
                <a:cs typeface="Maven Pro Medium"/>
                <a:sym typeface="Maven Pro Medium"/>
              </a:defRPr>
            </a:lvl1pPr>
          </a:lstStyle>
          <a:p>
            <a:r>
              <a:t>Subtitle text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733BC5A0-6A54-7B42-90C6-38DF51FEF97F}"/>
              </a:ext>
            </a:extLst>
          </p:cNvPr>
          <p:cNvSpPr>
            <a:spLocks noGrp="1"/>
          </p:cNvSpPr>
          <p:nvPr>
            <p:ph type="pic" sz="quarter" idx="10"/>
          </p:nvPr>
        </p:nvSpPr>
        <p:spPr>
          <a:xfrm>
            <a:off x="2445840" y="2438400"/>
            <a:ext cx="8583235" cy="8839200"/>
          </a:xfrm>
          <a:prstGeom prst="roundRect">
            <a:avLst>
              <a:gd name="adj" fmla="val 2463"/>
            </a:avLst>
          </a:prstGeom>
        </p:spPr>
      </p:sp>
      <p:grpSp>
        <p:nvGrpSpPr>
          <p:cNvPr id="174" name="Группа"/>
          <p:cNvGrpSpPr/>
          <p:nvPr/>
        </p:nvGrpSpPr>
        <p:grpSpPr>
          <a:xfrm>
            <a:off x="11861799" y="7211117"/>
            <a:ext cx="10088979" cy="4073526"/>
            <a:chOff x="0" y="0"/>
            <a:chExt cx="10088978" cy="4073525"/>
          </a:xfrm>
        </p:grpSpPr>
        <p:sp>
          <p:nvSpPr>
            <p:cNvPr id="172" name="Закругленный прямоугольник"/>
            <p:cNvSpPr/>
            <p:nvPr/>
          </p:nvSpPr>
          <p:spPr>
            <a:xfrm>
              <a:off x="1045765" y="0"/>
              <a:ext cx="9043213" cy="4073525"/>
            </a:xfrm>
            <a:prstGeom prst="roundRect">
              <a:avLst>
                <a:gd name="adj" fmla="val 5346"/>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3" name="Треугольник"/>
            <p:cNvSpPr/>
            <p:nvPr/>
          </p:nvSpPr>
          <p:spPr>
            <a:xfrm rot="10800000">
              <a:off x="0" y="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75" name="Alexander…"/>
          <p:cNvSpPr txBox="1"/>
          <p:nvPr/>
        </p:nvSpPr>
        <p:spPr>
          <a:xfrm>
            <a:off x="12910164" y="2199581"/>
            <a:ext cx="9112176" cy="248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8000" b="0">
                <a:solidFill>
                  <a:srgbClr val="31333D"/>
                </a:solidFill>
                <a:latin typeface="Maven Pro Medium"/>
                <a:ea typeface="Maven Pro Medium"/>
                <a:cs typeface="Maven Pro Medium"/>
                <a:sym typeface="Maven Pro Medium"/>
              </a:defRPr>
            </a:pPr>
            <a:r>
              <a:t>Alexander</a:t>
            </a:r>
          </a:p>
          <a:p>
            <a:pPr algn="l">
              <a:defRPr sz="8000" b="0">
                <a:solidFill>
                  <a:srgbClr val="31333D"/>
                </a:solidFill>
                <a:latin typeface="Maven Pro Medium"/>
                <a:ea typeface="Maven Pro Medium"/>
                <a:cs typeface="Maven Pro Medium"/>
                <a:sym typeface="Maven Pro Medium"/>
              </a:defRPr>
            </a:pPr>
            <a:r>
              <a:t>McGregor</a:t>
            </a:r>
          </a:p>
        </p:txBody>
      </p:sp>
      <p:sp>
        <p:nvSpPr>
          <p:cNvPr id="176" name="Фигура"/>
          <p:cNvSpPr/>
          <p:nvPr/>
        </p:nvSpPr>
        <p:spPr>
          <a:xfrm>
            <a:off x="12991969" y="59185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7" name="Ut enim ad minim veniam, quis nostrud exercitaton ullamco laboris nisi ut aliquip ex ea commo conset. Duis aute irure dolor in reprehenderit in Lorem ips dolor sit amet, consectetur sed adipiscing elit, sed do eiusmod tempor incididunt ut labore et dolore"/>
          <p:cNvSpPr txBox="1"/>
          <p:nvPr/>
        </p:nvSpPr>
        <p:spPr>
          <a:xfrm>
            <a:off x="13475267" y="7896599"/>
            <a:ext cx="8032770" cy="2753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Ut enim ad minim veniam, quis nostrud exercitaton ullamco laboris nisi ut aliquip ex ea commo conset. Duis aute irure dolor in reprehenderit in Lorem ips dolor sit amet, consectetur sed adipiscing elit, sed do eiusmod tempor incididunt ut labore et dolore</a:t>
            </a:r>
          </a:p>
        </p:txBody>
      </p:sp>
      <p:sp>
        <p:nvSpPr>
          <p:cNvPr id="179" name="DIRECTOR"/>
          <p:cNvSpPr txBox="1"/>
          <p:nvPr/>
        </p:nvSpPr>
        <p:spPr>
          <a:xfrm>
            <a:off x="12966061" y="4833743"/>
            <a:ext cx="383409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600" b="0" cap="all">
                <a:solidFill>
                  <a:srgbClr val="646879"/>
                </a:solidFill>
                <a:latin typeface="Maven Pro Medium"/>
                <a:ea typeface="Maven Pro Medium"/>
                <a:cs typeface="Maven Pro Medium"/>
                <a:sym typeface="Maven Pro Medium"/>
              </a:defRPr>
            </a:lvl1pPr>
          </a:lstStyle>
          <a:p>
            <a:r>
              <a:t>DIRECTOR</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Icon list slides"/>
          <p:cNvSpPr txBox="1"/>
          <p:nvPr/>
        </p:nvSpPr>
        <p:spPr>
          <a:xfrm>
            <a:off x="2394564" y="2085282"/>
            <a:ext cx="7060828"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t>Icon list slides</a:t>
            </a:r>
          </a:p>
        </p:txBody>
      </p:sp>
      <p:sp>
        <p:nvSpPr>
          <p:cNvPr id="182" name="Фигура"/>
          <p:cNvSpPr/>
          <p:nvPr/>
        </p:nvSpPr>
        <p:spPr>
          <a:xfrm>
            <a:off x="24763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3" name="Lorem ipsum dolor sit amet, consectetur adipiscing elit, sed do eiusmod tempor incididunt ut labore et dolore magna aliqua. Ut enim ad minim veniam, quis nostrud"/>
          <p:cNvSpPr txBox="1"/>
          <p:nvPr/>
        </p:nvSpPr>
        <p:spPr>
          <a:xfrm>
            <a:off x="3416569" y="6445885"/>
            <a:ext cx="8659336" cy="1656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184" name="Subtitle text about project"/>
          <p:cNvSpPr txBox="1"/>
          <p:nvPr/>
        </p:nvSpPr>
        <p:spPr>
          <a:xfrm>
            <a:off x="3405306" y="5614034"/>
            <a:ext cx="6879178"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185" name="Lorem ipsum dolor sit amet, consectetur adipiscing elit, sed do eiusmod tempor incididunt ut labore et dolore magna aliqua. Ut enim ad minim veniam, quis nostrud"/>
          <p:cNvSpPr txBox="1"/>
          <p:nvPr/>
        </p:nvSpPr>
        <p:spPr>
          <a:xfrm>
            <a:off x="3416569" y="9747885"/>
            <a:ext cx="8659336" cy="1656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186" name="Subtitle text about project"/>
          <p:cNvSpPr txBox="1"/>
          <p:nvPr/>
        </p:nvSpPr>
        <p:spPr>
          <a:xfrm>
            <a:off x="3405306" y="8916034"/>
            <a:ext cx="6879178"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187" name="Lorem ipsum dolor sit amet, consectetur adipiscing elit, sed do eiusmod tempor incididunt ut labore et dolore magna aliqua. Ut enim ad minim veniam, quis nostrud"/>
          <p:cNvSpPr txBox="1"/>
          <p:nvPr/>
        </p:nvSpPr>
        <p:spPr>
          <a:xfrm>
            <a:off x="13601969" y="6445885"/>
            <a:ext cx="8659336" cy="1656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188" name="Subtitle text about project"/>
          <p:cNvSpPr txBox="1"/>
          <p:nvPr/>
        </p:nvSpPr>
        <p:spPr>
          <a:xfrm>
            <a:off x="13590705" y="5614034"/>
            <a:ext cx="6879178"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189" name="Lorem ipsum dolor sit amet, consectetur adipiscing elit, sed do eiusmod tempor incididunt ut labore et dolore magna aliqua. Ut enim ad minim veniam, quis nostrud"/>
          <p:cNvSpPr txBox="1"/>
          <p:nvPr/>
        </p:nvSpPr>
        <p:spPr>
          <a:xfrm>
            <a:off x="13601969" y="9747885"/>
            <a:ext cx="8659336" cy="1656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190" name="Subtitle text about project"/>
          <p:cNvSpPr txBox="1"/>
          <p:nvPr/>
        </p:nvSpPr>
        <p:spPr>
          <a:xfrm>
            <a:off x="13590705" y="8916034"/>
            <a:ext cx="6879178"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191" name="Freeform 20"/>
          <p:cNvSpPr/>
          <p:nvPr/>
        </p:nvSpPr>
        <p:spPr>
          <a:xfrm>
            <a:off x="12734654" y="8885535"/>
            <a:ext cx="566167" cy="659331"/>
          </a:xfrm>
          <a:custGeom>
            <a:avLst/>
            <a:gdLst/>
            <a:ahLst/>
            <a:cxnLst>
              <a:cxn ang="0">
                <a:pos x="wd2" y="hd2"/>
              </a:cxn>
              <a:cxn ang="5400000">
                <a:pos x="wd2" y="hd2"/>
              </a:cxn>
              <a:cxn ang="10800000">
                <a:pos x="wd2" y="hd2"/>
              </a:cxn>
              <a:cxn ang="16200000">
                <a:pos x="wd2" y="hd2"/>
              </a:cxn>
            </a:cxnLst>
            <a:rect l="0" t="0" r="r" b="b"/>
            <a:pathLst>
              <a:path w="21600" h="21600" extrusionOk="0">
                <a:moveTo>
                  <a:pt x="15919" y="0"/>
                </a:moveTo>
                <a:lnTo>
                  <a:pt x="2174" y="0"/>
                </a:lnTo>
                <a:cubicBezTo>
                  <a:pt x="877" y="0"/>
                  <a:pt x="0" y="754"/>
                  <a:pt x="0" y="1901"/>
                </a:cubicBezTo>
                <a:lnTo>
                  <a:pt x="0" y="15597"/>
                </a:lnTo>
                <a:lnTo>
                  <a:pt x="2174" y="15597"/>
                </a:lnTo>
                <a:lnTo>
                  <a:pt x="2174" y="1901"/>
                </a:lnTo>
                <a:lnTo>
                  <a:pt x="15919" y="1901"/>
                </a:lnTo>
                <a:lnTo>
                  <a:pt x="15919" y="0"/>
                </a:lnTo>
                <a:close/>
                <a:moveTo>
                  <a:pt x="19216" y="3771"/>
                </a:moveTo>
                <a:lnTo>
                  <a:pt x="6768" y="3771"/>
                </a:lnTo>
                <a:cubicBezTo>
                  <a:pt x="5470" y="3771"/>
                  <a:pt x="4348" y="4706"/>
                  <a:pt x="4348" y="5822"/>
                </a:cubicBezTo>
                <a:lnTo>
                  <a:pt x="4348" y="19549"/>
                </a:lnTo>
                <a:cubicBezTo>
                  <a:pt x="4348" y="20665"/>
                  <a:pt x="5470" y="21600"/>
                  <a:pt x="6768" y="21600"/>
                </a:cubicBezTo>
                <a:lnTo>
                  <a:pt x="19216" y="21600"/>
                </a:lnTo>
                <a:cubicBezTo>
                  <a:pt x="20513" y="21600"/>
                  <a:pt x="21600" y="20665"/>
                  <a:pt x="21600" y="19549"/>
                </a:cubicBezTo>
                <a:lnTo>
                  <a:pt x="21600" y="5822"/>
                </a:lnTo>
                <a:cubicBezTo>
                  <a:pt x="21600" y="4706"/>
                  <a:pt x="20513" y="3771"/>
                  <a:pt x="19216" y="3771"/>
                </a:cubicBezTo>
                <a:close/>
                <a:moveTo>
                  <a:pt x="19216" y="19549"/>
                </a:moveTo>
                <a:lnTo>
                  <a:pt x="6768" y="19549"/>
                </a:lnTo>
                <a:lnTo>
                  <a:pt x="6768" y="5822"/>
                </a:lnTo>
                <a:lnTo>
                  <a:pt x="19216" y="5822"/>
                </a:lnTo>
                <a:lnTo>
                  <a:pt x="19216" y="19549"/>
                </a:lnTo>
                <a:close/>
              </a:path>
            </a:pathLst>
          </a:custGeom>
          <a:gradFill>
            <a:gsLst>
              <a:gs pos="0">
                <a:schemeClr val="accent2"/>
              </a:gs>
              <a:gs pos="100000">
                <a:schemeClr val="accent1"/>
              </a:gs>
            </a:gsLst>
            <a:lin ang="5400000"/>
          </a:gradFill>
          <a:ln w="12700">
            <a:miter lim="400000"/>
          </a:ln>
        </p:spPr>
        <p:txBody>
          <a:bodyPr lIns="45719" rIns="45719" anchor="ctr"/>
          <a:lstStyle/>
          <a:p>
            <a:pPr algn="l" defTabSz="914400">
              <a:defRPr sz="1800" b="0">
                <a:latin typeface="Roboto"/>
                <a:ea typeface="Roboto"/>
                <a:cs typeface="Roboto"/>
                <a:sym typeface="Roboto"/>
              </a:defRPr>
            </a:pPr>
            <a:endParaRPr/>
          </a:p>
        </p:txBody>
      </p:sp>
      <p:sp>
        <p:nvSpPr>
          <p:cNvPr id="192" name="Freeform 21"/>
          <p:cNvSpPr/>
          <p:nvPr/>
        </p:nvSpPr>
        <p:spPr>
          <a:xfrm>
            <a:off x="2429567" y="5688091"/>
            <a:ext cx="630976" cy="602619"/>
          </a:xfrm>
          <a:custGeom>
            <a:avLst/>
            <a:gdLst/>
            <a:ahLst/>
            <a:cxnLst>
              <a:cxn ang="0">
                <a:pos x="wd2" y="hd2"/>
              </a:cxn>
              <a:cxn ang="5400000">
                <a:pos x="wd2" y="hd2"/>
              </a:cxn>
              <a:cxn ang="10800000">
                <a:pos x="wd2" y="hd2"/>
              </a:cxn>
              <a:cxn ang="16200000">
                <a:pos x="wd2" y="hd2"/>
              </a:cxn>
            </a:cxnLst>
            <a:rect l="0" t="0" r="r" b="b"/>
            <a:pathLst>
              <a:path w="21600" h="21600" extrusionOk="0">
                <a:moveTo>
                  <a:pt x="8262" y="4327"/>
                </a:moveTo>
                <a:cubicBezTo>
                  <a:pt x="8262" y="1850"/>
                  <a:pt x="6401" y="0"/>
                  <a:pt x="4131" y="0"/>
                </a:cubicBezTo>
                <a:cubicBezTo>
                  <a:pt x="1860" y="0"/>
                  <a:pt x="0" y="1949"/>
                  <a:pt x="0" y="4327"/>
                </a:cubicBezTo>
                <a:cubicBezTo>
                  <a:pt x="0" y="6672"/>
                  <a:pt x="1766" y="8620"/>
                  <a:pt x="4131" y="8620"/>
                </a:cubicBezTo>
                <a:cubicBezTo>
                  <a:pt x="4730" y="8620"/>
                  <a:pt x="5298" y="8422"/>
                  <a:pt x="5707" y="8224"/>
                </a:cubicBezTo>
                <a:lnTo>
                  <a:pt x="8262" y="10701"/>
                </a:lnTo>
                <a:lnTo>
                  <a:pt x="5707" y="13376"/>
                </a:lnTo>
                <a:cubicBezTo>
                  <a:pt x="5298" y="12947"/>
                  <a:pt x="4730" y="12947"/>
                  <a:pt x="4131" y="12947"/>
                </a:cubicBezTo>
                <a:cubicBezTo>
                  <a:pt x="1766" y="12947"/>
                  <a:pt x="0" y="14895"/>
                  <a:pt x="0" y="17273"/>
                </a:cubicBezTo>
                <a:cubicBezTo>
                  <a:pt x="0" y="19618"/>
                  <a:pt x="1860" y="21600"/>
                  <a:pt x="4131" y="21600"/>
                </a:cubicBezTo>
                <a:cubicBezTo>
                  <a:pt x="6401" y="21600"/>
                  <a:pt x="8262" y="19519"/>
                  <a:pt x="8262" y="17273"/>
                </a:cubicBezTo>
                <a:cubicBezTo>
                  <a:pt x="8262" y="16646"/>
                  <a:pt x="8072" y="16018"/>
                  <a:pt x="7852" y="15424"/>
                </a:cubicBezTo>
                <a:lnTo>
                  <a:pt x="10217" y="12947"/>
                </a:lnTo>
                <a:lnTo>
                  <a:pt x="17469" y="20345"/>
                </a:lnTo>
                <a:lnTo>
                  <a:pt x="21600" y="20345"/>
                </a:lnTo>
                <a:lnTo>
                  <a:pt x="7852" y="5945"/>
                </a:lnTo>
                <a:cubicBezTo>
                  <a:pt x="8072" y="5549"/>
                  <a:pt x="8262" y="4921"/>
                  <a:pt x="8262" y="4327"/>
                </a:cubicBezTo>
                <a:close/>
                <a:moveTo>
                  <a:pt x="4131" y="6374"/>
                </a:moveTo>
                <a:cubicBezTo>
                  <a:pt x="2964" y="6374"/>
                  <a:pt x="2176" y="5549"/>
                  <a:pt x="2176" y="4327"/>
                </a:cubicBezTo>
                <a:cubicBezTo>
                  <a:pt x="2176" y="3072"/>
                  <a:pt x="2964" y="2048"/>
                  <a:pt x="4131" y="2048"/>
                </a:cubicBezTo>
                <a:cubicBezTo>
                  <a:pt x="5298" y="2048"/>
                  <a:pt x="6086" y="3072"/>
                  <a:pt x="6086" y="4327"/>
                </a:cubicBezTo>
                <a:cubicBezTo>
                  <a:pt x="6086" y="5549"/>
                  <a:pt x="5298" y="6374"/>
                  <a:pt x="4131" y="6374"/>
                </a:cubicBezTo>
                <a:close/>
                <a:moveTo>
                  <a:pt x="4131" y="19321"/>
                </a:moveTo>
                <a:cubicBezTo>
                  <a:pt x="2964" y="19321"/>
                  <a:pt x="2176" y="18396"/>
                  <a:pt x="2176" y="17273"/>
                </a:cubicBezTo>
                <a:cubicBezTo>
                  <a:pt x="2176" y="16150"/>
                  <a:pt x="2964" y="14994"/>
                  <a:pt x="4131" y="14994"/>
                </a:cubicBezTo>
                <a:cubicBezTo>
                  <a:pt x="5298" y="14994"/>
                  <a:pt x="6086" y="16150"/>
                  <a:pt x="6086" y="17273"/>
                </a:cubicBezTo>
                <a:cubicBezTo>
                  <a:pt x="6086" y="18396"/>
                  <a:pt x="5298" y="19321"/>
                  <a:pt x="4131" y="19321"/>
                </a:cubicBezTo>
                <a:close/>
                <a:moveTo>
                  <a:pt x="10217" y="10272"/>
                </a:moveTo>
                <a:cubicBezTo>
                  <a:pt x="10627" y="10272"/>
                  <a:pt x="10816" y="10371"/>
                  <a:pt x="10816" y="10701"/>
                </a:cubicBezTo>
                <a:cubicBezTo>
                  <a:pt x="10816" y="10998"/>
                  <a:pt x="10500" y="11295"/>
                  <a:pt x="10217" y="11295"/>
                </a:cubicBezTo>
                <a:cubicBezTo>
                  <a:pt x="9933" y="11295"/>
                  <a:pt x="9838" y="10998"/>
                  <a:pt x="9838" y="10701"/>
                </a:cubicBezTo>
                <a:cubicBezTo>
                  <a:pt x="9838" y="10371"/>
                  <a:pt x="10027" y="10272"/>
                  <a:pt x="10217" y="10272"/>
                </a:cubicBezTo>
                <a:close/>
                <a:moveTo>
                  <a:pt x="21600" y="1024"/>
                </a:moveTo>
                <a:lnTo>
                  <a:pt x="17469" y="1024"/>
                </a:lnTo>
                <a:lnTo>
                  <a:pt x="11383" y="7596"/>
                </a:lnTo>
                <a:lnTo>
                  <a:pt x="13370" y="9644"/>
                </a:lnTo>
                <a:lnTo>
                  <a:pt x="21600" y="1024"/>
                </a:lnTo>
                <a:close/>
              </a:path>
            </a:pathLst>
          </a:custGeom>
          <a:gradFill>
            <a:gsLst>
              <a:gs pos="0">
                <a:schemeClr val="accent2"/>
              </a:gs>
              <a:gs pos="100000">
                <a:schemeClr val="accent1"/>
              </a:gs>
            </a:gsLst>
            <a:lin ang="5400000"/>
          </a:gradFill>
          <a:ln w="12700">
            <a:miter lim="400000"/>
          </a:ln>
        </p:spPr>
        <p:txBody>
          <a:bodyPr lIns="45719" rIns="45719" anchor="ctr"/>
          <a:lstStyle/>
          <a:p>
            <a:pPr algn="l" defTabSz="914400">
              <a:defRPr sz="1800" b="0">
                <a:latin typeface="Roboto"/>
                <a:ea typeface="Roboto"/>
                <a:cs typeface="Roboto"/>
                <a:sym typeface="Roboto"/>
              </a:defRPr>
            </a:pPr>
            <a:endParaRPr/>
          </a:p>
        </p:txBody>
      </p:sp>
      <p:sp>
        <p:nvSpPr>
          <p:cNvPr id="193" name="Freeform 22"/>
          <p:cNvSpPr/>
          <p:nvPr/>
        </p:nvSpPr>
        <p:spPr>
          <a:xfrm>
            <a:off x="12774231" y="5633620"/>
            <a:ext cx="537814" cy="659330"/>
          </a:xfrm>
          <a:custGeom>
            <a:avLst/>
            <a:gdLst/>
            <a:ahLst/>
            <a:cxnLst>
              <a:cxn ang="0">
                <a:pos x="wd2" y="hd2"/>
              </a:cxn>
              <a:cxn ang="5400000">
                <a:pos x="wd2" y="hd2"/>
              </a:cxn>
              <a:cxn ang="10800000">
                <a:pos x="wd2" y="hd2"/>
              </a:cxn>
              <a:cxn ang="16200000">
                <a:pos x="wd2" y="hd2"/>
              </a:cxn>
            </a:cxnLst>
            <a:rect l="0" t="0" r="r" b="b"/>
            <a:pathLst>
              <a:path w="21600" h="21600" extrusionOk="0">
                <a:moveTo>
                  <a:pt x="19052" y="1870"/>
                </a:moveTo>
                <a:lnTo>
                  <a:pt x="13994" y="1870"/>
                </a:lnTo>
                <a:cubicBezTo>
                  <a:pt x="13551" y="754"/>
                  <a:pt x="12406" y="0"/>
                  <a:pt x="10782" y="0"/>
                </a:cubicBezTo>
                <a:cubicBezTo>
                  <a:pt x="9194" y="0"/>
                  <a:pt x="7791" y="754"/>
                  <a:pt x="7348" y="1870"/>
                </a:cubicBezTo>
                <a:lnTo>
                  <a:pt x="2289" y="1870"/>
                </a:lnTo>
                <a:cubicBezTo>
                  <a:pt x="886" y="1870"/>
                  <a:pt x="0" y="2806"/>
                  <a:pt x="0" y="3922"/>
                </a:cubicBezTo>
                <a:lnTo>
                  <a:pt x="0" y="19518"/>
                </a:lnTo>
                <a:cubicBezTo>
                  <a:pt x="0" y="20665"/>
                  <a:pt x="886" y="21600"/>
                  <a:pt x="2289" y="21600"/>
                </a:cubicBezTo>
                <a:lnTo>
                  <a:pt x="19052" y="21600"/>
                </a:lnTo>
                <a:cubicBezTo>
                  <a:pt x="20455" y="21600"/>
                  <a:pt x="21600" y="20665"/>
                  <a:pt x="21600" y="19518"/>
                </a:cubicBezTo>
                <a:lnTo>
                  <a:pt x="21600" y="3922"/>
                </a:lnTo>
                <a:cubicBezTo>
                  <a:pt x="21600" y="2806"/>
                  <a:pt x="20455" y="1870"/>
                  <a:pt x="19052" y="1870"/>
                </a:cubicBezTo>
                <a:close/>
                <a:moveTo>
                  <a:pt x="10782" y="1870"/>
                </a:moveTo>
                <a:cubicBezTo>
                  <a:pt x="11483" y="1870"/>
                  <a:pt x="11926" y="2142"/>
                  <a:pt x="11926" y="2806"/>
                </a:cubicBezTo>
                <a:cubicBezTo>
                  <a:pt x="11926" y="3469"/>
                  <a:pt x="11483" y="3922"/>
                  <a:pt x="10782" y="3922"/>
                </a:cubicBezTo>
                <a:cubicBezTo>
                  <a:pt x="10117" y="3922"/>
                  <a:pt x="9637" y="3469"/>
                  <a:pt x="9637" y="2806"/>
                </a:cubicBezTo>
                <a:cubicBezTo>
                  <a:pt x="9637" y="2142"/>
                  <a:pt x="10117" y="1870"/>
                  <a:pt x="10782" y="1870"/>
                </a:cubicBezTo>
                <a:close/>
                <a:moveTo>
                  <a:pt x="19052" y="19518"/>
                </a:moveTo>
                <a:lnTo>
                  <a:pt x="2289" y="19518"/>
                </a:lnTo>
                <a:lnTo>
                  <a:pt x="2289" y="3922"/>
                </a:lnTo>
                <a:lnTo>
                  <a:pt x="4800" y="3922"/>
                </a:lnTo>
                <a:lnTo>
                  <a:pt x="4800" y="6758"/>
                </a:lnTo>
                <a:lnTo>
                  <a:pt x="16763" y="6758"/>
                </a:lnTo>
                <a:lnTo>
                  <a:pt x="16763" y="3922"/>
                </a:lnTo>
                <a:lnTo>
                  <a:pt x="19052" y="3922"/>
                </a:lnTo>
                <a:lnTo>
                  <a:pt x="19052" y="19518"/>
                </a:lnTo>
                <a:close/>
              </a:path>
            </a:pathLst>
          </a:custGeom>
          <a:gradFill>
            <a:gsLst>
              <a:gs pos="0">
                <a:schemeClr val="accent2"/>
              </a:gs>
              <a:gs pos="100000">
                <a:schemeClr val="accent1"/>
              </a:gs>
            </a:gsLst>
            <a:lin ang="5400000"/>
          </a:gradFill>
          <a:ln w="12700">
            <a:miter lim="400000"/>
          </a:ln>
        </p:spPr>
        <p:txBody>
          <a:bodyPr lIns="45719" rIns="45719" anchor="ctr"/>
          <a:lstStyle/>
          <a:p>
            <a:pPr algn="l" defTabSz="914400">
              <a:defRPr sz="1800" b="0">
                <a:latin typeface="Roboto"/>
                <a:ea typeface="Roboto"/>
                <a:cs typeface="Roboto"/>
                <a:sym typeface="Roboto"/>
              </a:defRPr>
            </a:pPr>
            <a:endParaRPr/>
          </a:p>
        </p:txBody>
      </p:sp>
      <p:sp>
        <p:nvSpPr>
          <p:cNvPr id="194" name="Freeform 23"/>
          <p:cNvSpPr/>
          <p:nvPr/>
        </p:nvSpPr>
        <p:spPr>
          <a:xfrm>
            <a:off x="2553840" y="8954230"/>
            <a:ext cx="534831" cy="535057"/>
          </a:xfrm>
          <a:custGeom>
            <a:avLst/>
            <a:gdLst/>
            <a:ahLst/>
            <a:cxnLst>
              <a:cxn ang="0">
                <a:pos x="wd2" y="hd2"/>
              </a:cxn>
              <a:cxn ang="5400000">
                <a:pos x="wd2" y="hd2"/>
              </a:cxn>
              <a:cxn ang="10800000">
                <a:pos x="wd2" y="hd2"/>
              </a:cxn>
              <a:cxn ang="16200000">
                <a:pos x="wd2" y="hd2"/>
              </a:cxn>
            </a:cxnLst>
            <a:rect l="0" t="0" r="r" b="b"/>
            <a:pathLst>
              <a:path w="21480" h="21489" extrusionOk="0">
                <a:moveTo>
                  <a:pt x="0" y="17132"/>
                </a:moveTo>
                <a:lnTo>
                  <a:pt x="0" y="21489"/>
                </a:lnTo>
                <a:lnTo>
                  <a:pt x="4608" y="21489"/>
                </a:lnTo>
                <a:lnTo>
                  <a:pt x="17693" y="8160"/>
                </a:lnTo>
                <a:lnTo>
                  <a:pt x="13085" y="3581"/>
                </a:lnTo>
                <a:lnTo>
                  <a:pt x="0" y="17132"/>
                </a:lnTo>
                <a:close/>
                <a:moveTo>
                  <a:pt x="21121" y="4726"/>
                </a:moveTo>
                <a:cubicBezTo>
                  <a:pt x="21600" y="4246"/>
                  <a:pt x="21600" y="3581"/>
                  <a:pt x="21121" y="3101"/>
                </a:cubicBezTo>
                <a:lnTo>
                  <a:pt x="18393" y="332"/>
                </a:lnTo>
                <a:cubicBezTo>
                  <a:pt x="17914" y="-111"/>
                  <a:pt x="17214" y="-111"/>
                  <a:pt x="16771" y="332"/>
                </a:cubicBezTo>
                <a:lnTo>
                  <a:pt x="14707" y="2400"/>
                </a:lnTo>
                <a:lnTo>
                  <a:pt x="19057" y="7015"/>
                </a:lnTo>
                <a:lnTo>
                  <a:pt x="21121" y="4726"/>
                </a:lnTo>
                <a:close/>
              </a:path>
            </a:pathLst>
          </a:custGeom>
          <a:gradFill>
            <a:gsLst>
              <a:gs pos="0">
                <a:schemeClr val="accent2"/>
              </a:gs>
              <a:gs pos="100000">
                <a:schemeClr val="accent1"/>
              </a:gs>
            </a:gsLst>
            <a:lin ang="5400000"/>
          </a:gradFill>
          <a:ln w="12700">
            <a:miter lim="400000"/>
          </a:ln>
        </p:spPr>
        <p:txBody>
          <a:bodyPr lIns="45719" rIns="45719" anchor="ctr"/>
          <a:lstStyle/>
          <a:p>
            <a:pPr algn="l" defTabSz="914400">
              <a:defRPr sz="1800" b="0">
                <a:latin typeface="Roboto"/>
                <a:ea typeface="Roboto"/>
                <a:cs typeface="Roboto"/>
                <a:sym typeface="Roboto"/>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96" name="Закругленный прямоугольник"/>
          <p:cNvSpPr/>
          <p:nvPr/>
        </p:nvSpPr>
        <p:spPr>
          <a:xfrm>
            <a:off x="2438400" y="2438400"/>
            <a:ext cx="6229550" cy="8839200"/>
          </a:xfrm>
          <a:prstGeom prst="roundRect">
            <a:avLst>
              <a:gd name="adj" fmla="val 3496"/>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7" name="Subtitle text"/>
          <p:cNvSpPr txBox="1"/>
          <p:nvPr/>
        </p:nvSpPr>
        <p:spPr>
          <a:xfrm>
            <a:off x="3042264" y="4400549"/>
            <a:ext cx="4705495"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a:t>
            </a:r>
          </a:p>
        </p:txBody>
      </p:sp>
      <p:sp>
        <p:nvSpPr>
          <p:cNvPr id="198" name="Lorem ipsum sed dolor sit sed amet, consectetur adipiscing elit, sed do eiusmod tempor incididunt ut labore et dolore minim veniam, laboris quis nostrud exercitation ullamco"/>
          <p:cNvSpPr txBox="1"/>
          <p:nvPr/>
        </p:nvSpPr>
        <p:spPr>
          <a:xfrm>
            <a:off x="3149869" y="5880100"/>
            <a:ext cx="4984411" cy="330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elit, sed do eiusmod tempor incididunt ut labore et dolore minim veniam, laboris quis nostrud exercitation ullamco</a:t>
            </a:r>
          </a:p>
        </p:txBody>
      </p:sp>
      <p:sp>
        <p:nvSpPr>
          <p:cNvPr id="199" name="01"/>
          <p:cNvSpPr txBox="1"/>
          <p:nvPr/>
        </p:nvSpPr>
        <p:spPr>
          <a:xfrm>
            <a:off x="2966064" y="2952652"/>
            <a:ext cx="2167657"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6881DC"/>
                </a:solidFill>
                <a:latin typeface="Maven Pro Medium"/>
                <a:ea typeface="Maven Pro Medium"/>
                <a:cs typeface="Maven Pro Medium"/>
                <a:sym typeface="Maven Pro Medium"/>
              </a:defRPr>
            </a:lvl1pPr>
          </a:lstStyle>
          <a:p>
            <a:r>
              <a:rPr>
                <a:solidFill>
                  <a:schemeClr val="accent1"/>
                </a:solidFill>
              </a:rPr>
              <a:t>01</a:t>
            </a:r>
          </a:p>
        </p:txBody>
      </p:sp>
      <p:sp>
        <p:nvSpPr>
          <p:cNvPr id="200" name="Закругленный прямоугольник"/>
          <p:cNvSpPr/>
          <p:nvPr/>
        </p:nvSpPr>
        <p:spPr>
          <a:xfrm>
            <a:off x="3200400" y="9652000"/>
            <a:ext cx="3909022" cy="792362"/>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1" name="More Information"/>
          <p:cNvSpPr txBox="1"/>
          <p:nvPr/>
        </p:nvSpPr>
        <p:spPr>
          <a:xfrm>
            <a:off x="3237861" y="9791700"/>
            <a:ext cx="3834099"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More Information</a:t>
            </a:r>
          </a:p>
        </p:txBody>
      </p:sp>
      <p:sp>
        <p:nvSpPr>
          <p:cNvPr id="203" name="Закругленный прямоугольник"/>
          <p:cNvSpPr/>
          <p:nvPr/>
        </p:nvSpPr>
        <p:spPr>
          <a:xfrm>
            <a:off x="9055100" y="2438400"/>
            <a:ext cx="6229550" cy="8839200"/>
          </a:xfrm>
          <a:prstGeom prst="roundRect">
            <a:avLst>
              <a:gd name="adj" fmla="val 3496"/>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4" name="Subtitle text"/>
          <p:cNvSpPr txBox="1"/>
          <p:nvPr/>
        </p:nvSpPr>
        <p:spPr>
          <a:xfrm>
            <a:off x="9658964" y="4400549"/>
            <a:ext cx="5021822"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a:t>
            </a:r>
          </a:p>
        </p:txBody>
      </p:sp>
      <p:sp>
        <p:nvSpPr>
          <p:cNvPr id="205" name="Lorem ipsum sed dolor sit sed amet, consectetur adipiscing elit, sed do eiusmod tempor incididunt ut labore et dolore minim veniam, laboris quis nostrud exercitation ullamco"/>
          <p:cNvSpPr txBox="1"/>
          <p:nvPr/>
        </p:nvSpPr>
        <p:spPr>
          <a:xfrm>
            <a:off x="9766569" y="5880100"/>
            <a:ext cx="4984412" cy="330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elit, sed do eiusmod tempor incididunt ut labore et dolore minim veniam, laboris quis nostrud exercitation ullamco</a:t>
            </a:r>
          </a:p>
        </p:txBody>
      </p:sp>
      <p:sp>
        <p:nvSpPr>
          <p:cNvPr id="206" name="02"/>
          <p:cNvSpPr txBox="1"/>
          <p:nvPr/>
        </p:nvSpPr>
        <p:spPr>
          <a:xfrm>
            <a:off x="9582764" y="2952652"/>
            <a:ext cx="2167657"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6881DC"/>
                </a:solidFill>
                <a:latin typeface="Maven Pro Medium"/>
                <a:ea typeface="Maven Pro Medium"/>
                <a:cs typeface="Maven Pro Medium"/>
                <a:sym typeface="Maven Pro Medium"/>
              </a:defRPr>
            </a:lvl1pPr>
          </a:lstStyle>
          <a:p>
            <a:r>
              <a:rPr>
                <a:solidFill>
                  <a:schemeClr val="accent1"/>
                </a:solidFill>
              </a:rPr>
              <a:t>02</a:t>
            </a:r>
          </a:p>
        </p:txBody>
      </p:sp>
      <p:sp>
        <p:nvSpPr>
          <p:cNvPr id="207" name="Закругленный прямоугольник"/>
          <p:cNvSpPr/>
          <p:nvPr/>
        </p:nvSpPr>
        <p:spPr>
          <a:xfrm>
            <a:off x="9817100" y="9652000"/>
            <a:ext cx="3909022" cy="792362"/>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8" name="More Information"/>
          <p:cNvSpPr txBox="1"/>
          <p:nvPr/>
        </p:nvSpPr>
        <p:spPr>
          <a:xfrm>
            <a:off x="9854561" y="9791700"/>
            <a:ext cx="3834099"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More Information</a:t>
            </a:r>
          </a:p>
        </p:txBody>
      </p:sp>
      <p:sp>
        <p:nvSpPr>
          <p:cNvPr id="210" name="Закругленный прямоугольник"/>
          <p:cNvSpPr/>
          <p:nvPr/>
        </p:nvSpPr>
        <p:spPr>
          <a:xfrm>
            <a:off x="15671800" y="2438400"/>
            <a:ext cx="6229550" cy="8839200"/>
          </a:xfrm>
          <a:prstGeom prst="roundRect">
            <a:avLst>
              <a:gd name="adj" fmla="val 3496"/>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1" name="Subtitle text"/>
          <p:cNvSpPr txBox="1"/>
          <p:nvPr/>
        </p:nvSpPr>
        <p:spPr>
          <a:xfrm>
            <a:off x="16275663" y="4400549"/>
            <a:ext cx="5021822"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a:t>
            </a:r>
          </a:p>
        </p:txBody>
      </p:sp>
      <p:sp>
        <p:nvSpPr>
          <p:cNvPr id="212" name="Lorem ipsum sed dolor sit sed amet, consectetur adipiscing elit, sed do eiusmod tempor incididunt ut labore et dolore minim veniam, laboris quis nostrud exercitation ullamco"/>
          <p:cNvSpPr txBox="1"/>
          <p:nvPr/>
        </p:nvSpPr>
        <p:spPr>
          <a:xfrm>
            <a:off x="16383269" y="5880100"/>
            <a:ext cx="4984412" cy="330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elit, sed do eiusmod tempor incididunt ut labore et dolore minim veniam, laboris quis nostrud exercitation ullamco</a:t>
            </a:r>
          </a:p>
        </p:txBody>
      </p:sp>
      <p:sp>
        <p:nvSpPr>
          <p:cNvPr id="213" name="03"/>
          <p:cNvSpPr txBox="1"/>
          <p:nvPr/>
        </p:nvSpPr>
        <p:spPr>
          <a:xfrm>
            <a:off x="16199463" y="2952652"/>
            <a:ext cx="2167657"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6881DC"/>
                </a:solidFill>
                <a:latin typeface="Maven Pro Medium"/>
                <a:ea typeface="Maven Pro Medium"/>
                <a:cs typeface="Maven Pro Medium"/>
                <a:sym typeface="Maven Pro Medium"/>
              </a:defRPr>
            </a:lvl1pPr>
          </a:lstStyle>
          <a:p>
            <a:r>
              <a:rPr dirty="0">
                <a:solidFill>
                  <a:schemeClr val="accent1"/>
                </a:solidFill>
              </a:rPr>
              <a:t>03</a:t>
            </a:r>
          </a:p>
        </p:txBody>
      </p:sp>
      <p:sp>
        <p:nvSpPr>
          <p:cNvPr id="214" name="Закругленный прямоугольник"/>
          <p:cNvSpPr/>
          <p:nvPr/>
        </p:nvSpPr>
        <p:spPr>
          <a:xfrm>
            <a:off x="16433800" y="9652000"/>
            <a:ext cx="3909022" cy="792362"/>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5" name="More Information"/>
          <p:cNvSpPr txBox="1"/>
          <p:nvPr/>
        </p:nvSpPr>
        <p:spPr>
          <a:xfrm>
            <a:off x="16471261" y="9791700"/>
            <a:ext cx="3834099"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More Information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18" name="Закругленный прямоугольник"/>
          <p:cNvSpPr/>
          <p:nvPr/>
        </p:nvSpPr>
        <p:spPr>
          <a:xfrm>
            <a:off x="5392241" y="2438400"/>
            <a:ext cx="13599519" cy="8839200"/>
          </a:xfrm>
          <a:prstGeom prst="roundRect">
            <a:avLst>
              <a:gd name="adj" fmla="val 2464"/>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3" name="Закругленный прямоугольник"/>
          <p:cNvSpPr/>
          <p:nvPr/>
        </p:nvSpPr>
        <p:spPr>
          <a:xfrm>
            <a:off x="19362241" y="2438400"/>
            <a:ext cx="13599519" cy="8839200"/>
          </a:xfrm>
          <a:prstGeom prst="roundRect">
            <a:avLst>
              <a:gd name="adj" fmla="val 2464"/>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68" name="Закругленный прямоугольник"/>
          <p:cNvSpPr/>
          <p:nvPr/>
        </p:nvSpPr>
        <p:spPr>
          <a:xfrm>
            <a:off x="-8577759" y="2438400"/>
            <a:ext cx="13599519" cy="8839200"/>
          </a:xfrm>
          <a:prstGeom prst="roundRect">
            <a:avLst>
              <a:gd name="adj" fmla="val 2464"/>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 name="Рисунок 1">
            <a:extLst>
              <a:ext uri="{FF2B5EF4-FFF2-40B4-BE49-F238E27FC236}">
                <a16:creationId xmlns:a16="http://schemas.microsoft.com/office/drawing/2014/main" id="{25975AC3-1C58-4949-8655-7E8B9D90A18D}"/>
              </a:ext>
            </a:extLst>
          </p:cNvPr>
          <p:cNvSpPr>
            <a:spLocks noGrp="1"/>
          </p:cNvSpPr>
          <p:nvPr>
            <p:ph type="pic" sz="quarter" idx="10"/>
          </p:nvPr>
        </p:nvSpPr>
        <p:spPr>
          <a:xfrm>
            <a:off x="-7737232" y="8767002"/>
            <a:ext cx="2602931" cy="1773537"/>
          </a:xfrm>
        </p:spPr>
      </p:sp>
      <p:sp>
        <p:nvSpPr>
          <p:cNvPr id="6" name="Рисунок 5">
            <a:extLst>
              <a:ext uri="{FF2B5EF4-FFF2-40B4-BE49-F238E27FC236}">
                <a16:creationId xmlns:a16="http://schemas.microsoft.com/office/drawing/2014/main" id="{474925B8-6AFE-E549-9769-FF97FA28600E}"/>
              </a:ext>
            </a:extLst>
          </p:cNvPr>
          <p:cNvSpPr>
            <a:spLocks noGrp="1"/>
          </p:cNvSpPr>
          <p:nvPr>
            <p:ph type="pic" sz="quarter" idx="12"/>
          </p:nvPr>
        </p:nvSpPr>
        <p:spPr>
          <a:xfrm>
            <a:off x="20225838" y="8767002"/>
            <a:ext cx="2602931" cy="1773537"/>
          </a:xfrm>
        </p:spPr>
      </p:sp>
      <p:sp>
        <p:nvSpPr>
          <p:cNvPr id="8" name="Рисунок 7">
            <a:extLst>
              <a:ext uri="{FF2B5EF4-FFF2-40B4-BE49-F238E27FC236}">
                <a16:creationId xmlns:a16="http://schemas.microsoft.com/office/drawing/2014/main" id="{5FB787EA-E162-DD4D-A78E-F0C6C1A6537C}"/>
              </a:ext>
            </a:extLst>
          </p:cNvPr>
          <p:cNvSpPr>
            <a:spLocks noGrp="1"/>
          </p:cNvSpPr>
          <p:nvPr>
            <p:ph type="pic" sz="quarter" idx="14"/>
          </p:nvPr>
        </p:nvSpPr>
        <p:spPr>
          <a:xfrm>
            <a:off x="1737745" y="8767002"/>
            <a:ext cx="2602931" cy="1773537"/>
          </a:xfrm>
        </p:spPr>
      </p:sp>
      <p:sp>
        <p:nvSpPr>
          <p:cNvPr id="9" name="Рисунок 8">
            <a:extLst>
              <a:ext uri="{FF2B5EF4-FFF2-40B4-BE49-F238E27FC236}">
                <a16:creationId xmlns:a16="http://schemas.microsoft.com/office/drawing/2014/main" id="{346FA2F2-FF81-DF40-9ED4-675752C47F0B}"/>
              </a:ext>
            </a:extLst>
          </p:cNvPr>
          <p:cNvSpPr>
            <a:spLocks noGrp="1"/>
          </p:cNvSpPr>
          <p:nvPr>
            <p:ph type="pic" sz="quarter" idx="15"/>
          </p:nvPr>
        </p:nvSpPr>
        <p:spPr>
          <a:xfrm>
            <a:off x="29725441" y="8767002"/>
            <a:ext cx="2602931" cy="1773537"/>
          </a:xfrm>
        </p:spPr>
      </p:sp>
      <p:sp>
        <p:nvSpPr>
          <p:cNvPr id="10" name="Рисунок 9">
            <a:extLst>
              <a:ext uri="{FF2B5EF4-FFF2-40B4-BE49-F238E27FC236}">
                <a16:creationId xmlns:a16="http://schemas.microsoft.com/office/drawing/2014/main" id="{AFFCE1E8-F102-DD44-A636-B92D41735970}"/>
              </a:ext>
            </a:extLst>
          </p:cNvPr>
          <p:cNvSpPr>
            <a:spLocks noGrp="1"/>
          </p:cNvSpPr>
          <p:nvPr>
            <p:ph type="pic" sz="quarter" idx="16"/>
          </p:nvPr>
        </p:nvSpPr>
        <p:spPr>
          <a:xfrm>
            <a:off x="-4578906" y="8767002"/>
            <a:ext cx="2602931" cy="1773537"/>
          </a:xfrm>
        </p:spPr>
      </p:sp>
      <p:sp>
        <p:nvSpPr>
          <p:cNvPr id="15" name="Рисунок 14">
            <a:extLst>
              <a:ext uri="{FF2B5EF4-FFF2-40B4-BE49-F238E27FC236}">
                <a16:creationId xmlns:a16="http://schemas.microsoft.com/office/drawing/2014/main" id="{F570885C-30BA-4F44-A61A-AFB0C997F4D1}"/>
              </a:ext>
            </a:extLst>
          </p:cNvPr>
          <p:cNvSpPr>
            <a:spLocks noGrp="1"/>
          </p:cNvSpPr>
          <p:nvPr>
            <p:ph type="pic" sz="quarter" idx="21"/>
          </p:nvPr>
        </p:nvSpPr>
        <p:spPr>
          <a:xfrm>
            <a:off x="26558906" y="8767002"/>
            <a:ext cx="2602931" cy="1773537"/>
          </a:xfrm>
        </p:spPr>
      </p:sp>
      <p:sp>
        <p:nvSpPr>
          <p:cNvPr id="16" name="Рисунок 15">
            <a:extLst>
              <a:ext uri="{FF2B5EF4-FFF2-40B4-BE49-F238E27FC236}">
                <a16:creationId xmlns:a16="http://schemas.microsoft.com/office/drawing/2014/main" id="{FF9BAEEC-16B6-8C45-85AC-7BD4CA505AB4}"/>
              </a:ext>
            </a:extLst>
          </p:cNvPr>
          <p:cNvSpPr>
            <a:spLocks noGrp="1"/>
          </p:cNvSpPr>
          <p:nvPr>
            <p:ph type="pic" sz="quarter" idx="22"/>
          </p:nvPr>
        </p:nvSpPr>
        <p:spPr>
          <a:xfrm>
            <a:off x="-1420580" y="8767002"/>
            <a:ext cx="2602931" cy="1773537"/>
          </a:xfrm>
        </p:spPr>
      </p:sp>
      <p:sp>
        <p:nvSpPr>
          <p:cNvPr id="17" name="Рисунок 16">
            <a:extLst>
              <a:ext uri="{FF2B5EF4-FFF2-40B4-BE49-F238E27FC236}">
                <a16:creationId xmlns:a16="http://schemas.microsoft.com/office/drawing/2014/main" id="{B76F6FE0-2C62-F143-9DFF-D1DAD714D702}"/>
              </a:ext>
            </a:extLst>
          </p:cNvPr>
          <p:cNvSpPr>
            <a:spLocks noGrp="1"/>
          </p:cNvSpPr>
          <p:nvPr>
            <p:ph type="pic" sz="quarter" idx="23"/>
          </p:nvPr>
        </p:nvSpPr>
        <p:spPr>
          <a:xfrm>
            <a:off x="6227860" y="8767002"/>
            <a:ext cx="2602931" cy="1773537"/>
          </a:xfrm>
        </p:spPr>
      </p:sp>
      <p:sp>
        <p:nvSpPr>
          <p:cNvPr id="18" name="Рисунок 17">
            <a:extLst>
              <a:ext uri="{FF2B5EF4-FFF2-40B4-BE49-F238E27FC236}">
                <a16:creationId xmlns:a16="http://schemas.microsoft.com/office/drawing/2014/main" id="{AB3C1521-E99D-EA43-94D7-163A799EA535}"/>
              </a:ext>
            </a:extLst>
          </p:cNvPr>
          <p:cNvSpPr>
            <a:spLocks noGrp="1"/>
          </p:cNvSpPr>
          <p:nvPr>
            <p:ph type="pic" sz="quarter" idx="24"/>
          </p:nvPr>
        </p:nvSpPr>
        <p:spPr>
          <a:xfrm>
            <a:off x="9395269" y="8767002"/>
            <a:ext cx="2602931" cy="1773537"/>
          </a:xfrm>
        </p:spPr>
      </p:sp>
      <p:sp>
        <p:nvSpPr>
          <p:cNvPr id="19" name="Рисунок 18">
            <a:extLst>
              <a:ext uri="{FF2B5EF4-FFF2-40B4-BE49-F238E27FC236}">
                <a16:creationId xmlns:a16="http://schemas.microsoft.com/office/drawing/2014/main" id="{19575FA6-CC77-AC42-A62B-45C0B223AAAC}"/>
              </a:ext>
            </a:extLst>
          </p:cNvPr>
          <p:cNvSpPr>
            <a:spLocks noGrp="1"/>
          </p:cNvSpPr>
          <p:nvPr>
            <p:ph type="pic" sz="quarter" idx="25"/>
          </p:nvPr>
        </p:nvSpPr>
        <p:spPr>
          <a:xfrm>
            <a:off x="12562678" y="8767002"/>
            <a:ext cx="2602931" cy="1773537"/>
          </a:xfrm>
        </p:spPr>
      </p:sp>
      <p:sp>
        <p:nvSpPr>
          <p:cNvPr id="20" name="Рисунок 19">
            <a:extLst>
              <a:ext uri="{FF2B5EF4-FFF2-40B4-BE49-F238E27FC236}">
                <a16:creationId xmlns:a16="http://schemas.microsoft.com/office/drawing/2014/main" id="{BFC4D072-5795-4E4D-A0F6-08DBACEBBCAB}"/>
              </a:ext>
            </a:extLst>
          </p:cNvPr>
          <p:cNvSpPr>
            <a:spLocks noGrp="1"/>
          </p:cNvSpPr>
          <p:nvPr>
            <p:ph type="pic" sz="quarter" idx="26"/>
          </p:nvPr>
        </p:nvSpPr>
        <p:spPr>
          <a:xfrm>
            <a:off x="15730088" y="8767002"/>
            <a:ext cx="2602931" cy="1773537"/>
          </a:xfrm>
        </p:spPr>
      </p:sp>
      <p:sp>
        <p:nvSpPr>
          <p:cNvPr id="21" name="Рисунок 20">
            <a:extLst>
              <a:ext uri="{FF2B5EF4-FFF2-40B4-BE49-F238E27FC236}">
                <a16:creationId xmlns:a16="http://schemas.microsoft.com/office/drawing/2014/main" id="{3096703E-F59C-7344-AFE8-8FD0EEB40DD8}"/>
              </a:ext>
            </a:extLst>
          </p:cNvPr>
          <p:cNvSpPr>
            <a:spLocks noGrp="1"/>
          </p:cNvSpPr>
          <p:nvPr>
            <p:ph type="pic" sz="quarter" idx="27"/>
          </p:nvPr>
        </p:nvSpPr>
        <p:spPr>
          <a:xfrm>
            <a:off x="23392372" y="8767002"/>
            <a:ext cx="2602931" cy="1773537"/>
          </a:xfrm>
        </p:spPr>
      </p:sp>
      <p:sp>
        <p:nvSpPr>
          <p:cNvPr id="219" name="Subtitle text about project"/>
          <p:cNvSpPr txBox="1"/>
          <p:nvPr/>
        </p:nvSpPr>
        <p:spPr>
          <a:xfrm>
            <a:off x="6123105" y="4387849"/>
            <a:ext cx="12252371"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 about project</a:t>
            </a:r>
          </a:p>
        </p:txBody>
      </p:sp>
      <p:sp>
        <p:nvSpPr>
          <p:cNvPr id="220" name="Lorem ipsum sed dolor sit sed amet, consectetur adipiscing elit, sed quis do eiusmod tempor incididunt ut labore et dolore minim veniam, laboris quis nostrud exercitation ullamco d tempor incididunt ut labore et dolore magna aliqua. Ut enim ad minim veniam, laboris quis nostrud exercitation ullamco l"/>
          <p:cNvSpPr txBox="1"/>
          <p:nvPr/>
        </p:nvSpPr>
        <p:spPr>
          <a:xfrm>
            <a:off x="6230710" y="5867400"/>
            <a:ext cx="12252371" cy="2204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elit, sed quis do eiusmod tempor incididunt ut labore et dolore minim veniam, laboris quis nostrud exercitation ullamco d tempor incididunt ut labore et dolore magna aliqua. Ut enim ad minim veniam, laboris quis nostrud exercitation ullamco l</a:t>
            </a:r>
          </a:p>
        </p:txBody>
      </p:sp>
      <p:sp>
        <p:nvSpPr>
          <p:cNvPr id="221" name="02"/>
          <p:cNvSpPr txBox="1"/>
          <p:nvPr/>
        </p:nvSpPr>
        <p:spPr>
          <a:xfrm>
            <a:off x="6046905" y="2939952"/>
            <a:ext cx="2167657"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6881DC"/>
                </a:solidFill>
                <a:latin typeface="Maven Pro Medium"/>
                <a:ea typeface="Maven Pro Medium"/>
                <a:cs typeface="Maven Pro Medium"/>
                <a:sym typeface="Maven Pro Medium"/>
              </a:defRPr>
            </a:lvl1pPr>
          </a:lstStyle>
          <a:p>
            <a:r>
              <a:rPr dirty="0">
                <a:solidFill>
                  <a:schemeClr val="accent1"/>
                </a:solidFill>
              </a:rPr>
              <a:t>02</a:t>
            </a:r>
          </a:p>
        </p:txBody>
      </p:sp>
      <p:grpSp>
        <p:nvGrpSpPr>
          <p:cNvPr id="225" name="Группа"/>
          <p:cNvGrpSpPr/>
          <p:nvPr/>
        </p:nvGrpSpPr>
        <p:grpSpPr>
          <a:xfrm>
            <a:off x="6003186" y="8576964"/>
            <a:ext cx="642826" cy="626072"/>
            <a:chOff x="0" y="0"/>
            <a:chExt cx="642825" cy="626070"/>
          </a:xfrm>
        </p:grpSpPr>
        <p:sp>
          <p:nvSpPr>
            <p:cNvPr id="223" name="Кружок"/>
            <p:cNvSpPr/>
            <p:nvPr/>
          </p:nvSpPr>
          <p:spPr>
            <a:xfrm>
              <a:off x="8377" y="0"/>
              <a:ext cx="626072" cy="626071"/>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4" name="1"/>
            <p:cNvSpPr txBox="1"/>
            <p:nvPr/>
          </p:nvSpPr>
          <p:spPr>
            <a:xfrm>
              <a:off x="0" y="46335"/>
              <a:ext cx="64282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1</a:t>
              </a:r>
            </a:p>
          </p:txBody>
        </p:sp>
      </p:grpSp>
      <p:grpSp>
        <p:nvGrpSpPr>
          <p:cNvPr id="230" name="Группа"/>
          <p:cNvGrpSpPr/>
          <p:nvPr/>
        </p:nvGrpSpPr>
        <p:grpSpPr>
          <a:xfrm>
            <a:off x="9169719" y="8576964"/>
            <a:ext cx="642826" cy="626072"/>
            <a:chOff x="0" y="0"/>
            <a:chExt cx="642825" cy="626070"/>
          </a:xfrm>
        </p:grpSpPr>
        <p:sp>
          <p:nvSpPr>
            <p:cNvPr id="228" name="Кружок"/>
            <p:cNvSpPr/>
            <p:nvPr/>
          </p:nvSpPr>
          <p:spPr>
            <a:xfrm>
              <a:off x="8377" y="0"/>
              <a:ext cx="626072" cy="626071"/>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9" name="2"/>
            <p:cNvSpPr txBox="1"/>
            <p:nvPr/>
          </p:nvSpPr>
          <p:spPr>
            <a:xfrm>
              <a:off x="0" y="46335"/>
              <a:ext cx="64282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2</a:t>
              </a:r>
            </a:p>
          </p:txBody>
        </p:sp>
      </p:grpSp>
      <p:grpSp>
        <p:nvGrpSpPr>
          <p:cNvPr id="235" name="Группа"/>
          <p:cNvGrpSpPr/>
          <p:nvPr/>
        </p:nvGrpSpPr>
        <p:grpSpPr>
          <a:xfrm>
            <a:off x="12336254" y="8576964"/>
            <a:ext cx="642826" cy="626072"/>
            <a:chOff x="0" y="0"/>
            <a:chExt cx="642825" cy="626070"/>
          </a:xfrm>
        </p:grpSpPr>
        <p:sp>
          <p:nvSpPr>
            <p:cNvPr id="233" name="Кружок"/>
            <p:cNvSpPr/>
            <p:nvPr/>
          </p:nvSpPr>
          <p:spPr>
            <a:xfrm>
              <a:off x="8377" y="0"/>
              <a:ext cx="626072" cy="626071"/>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4" name="3"/>
            <p:cNvSpPr txBox="1"/>
            <p:nvPr/>
          </p:nvSpPr>
          <p:spPr>
            <a:xfrm>
              <a:off x="0" y="46335"/>
              <a:ext cx="64282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rPr dirty="0"/>
                <a:t>3</a:t>
              </a:r>
            </a:p>
          </p:txBody>
        </p:sp>
      </p:grpSp>
      <p:sp>
        <p:nvSpPr>
          <p:cNvPr id="238" name="Кружок"/>
          <p:cNvSpPr/>
          <p:nvPr/>
        </p:nvSpPr>
        <p:spPr>
          <a:xfrm>
            <a:off x="15511164" y="8576964"/>
            <a:ext cx="626073" cy="62607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9" name="4"/>
          <p:cNvSpPr txBox="1"/>
          <p:nvPr/>
        </p:nvSpPr>
        <p:spPr>
          <a:xfrm>
            <a:off x="15502787" y="8623299"/>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4</a:t>
            </a:r>
          </a:p>
        </p:txBody>
      </p:sp>
      <p:sp>
        <p:nvSpPr>
          <p:cNvPr id="244" name="Subtitle text about project"/>
          <p:cNvSpPr txBox="1"/>
          <p:nvPr/>
        </p:nvSpPr>
        <p:spPr>
          <a:xfrm>
            <a:off x="20093105" y="4387849"/>
            <a:ext cx="12252371"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 about project</a:t>
            </a:r>
          </a:p>
        </p:txBody>
      </p:sp>
      <p:sp>
        <p:nvSpPr>
          <p:cNvPr id="245" name="Lorem ipsum sed dolor sit sed amet, consectetur adipiscing elit, sed quis do eiusmod tempor incididunt ut labore et dolore minim veniam, laboris quis nostrud exercitation ullamco d tempor incididunt ut labore et dolore magna aliqua. Ut enim ad minim veniam, laboris quis nostrud exercitation ullamco l"/>
          <p:cNvSpPr txBox="1"/>
          <p:nvPr/>
        </p:nvSpPr>
        <p:spPr>
          <a:xfrm>
            <a:off x="20200710" y="5867400"/>
            <a:ext cx="12252371" cy="2204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elit, sed quis do eiusmod tempor incididunt ut labore et dolore minim veniam, laboris quis nostrud exercitation ullamco d tempor incididunt ut labore et dolore magna aliqua. Ut enim ad minim veniam, laboris quis nostrud exercitation ullamco l</a:t>
            </a:r>
          </a:p>
        </p:txBody>
      </p:sp>
      <p:sp>
        <p:nvSpPr>
          <p:cNvPr id="246" name="03"/>
          <p:cNvSpPr txBox="1"/>
          <p:nvPr/>
        </p:nvSpPr>
        <p:spPr>
          <a:xfrm>
            <a:off x="20016905" y="2939952"/>
            <a:ext cx="2167657"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6881DC"/>
                </a:solidFill>
                <a:latin typeface="Maven Pro Medium"/>
                <a:ea typeface="Maven Pro Medium"/>
                <a:cs typeface="Maven Pro Medium"/>
                <a:sym typeface="Maven Pro Medium"/>
              </a:defRPr>
            </a:lvl1pPr>
          </a:lstStyle>
          <a:p>
            <a:r>
              <a:rPr dirty="0">
                <a:solidFill>
                  <a:schemeClr val="accent1"/>
                </a:solidFill>
              </a:rPr>
              <a:t>03</a:t>
            </a:r>
          </a:p>
        </p:txBody>
      </p:sp>
      <p:sp>
        <p:nvSpPr>
          <p:cNvPr id="248" name="Кружок"/>
          <p:cNvSpPr/>
          <p:nvPr/>
        </p:nvSpPr>
        <p:spPr>
          <a:xfrm>
            <a:off x="19981563" y="8576964"/>
            <a:ext cx="626073" cy="62607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9" name="1"/>
          <p:cNvSpPr txBox="1"/>
          <p:nvPr/>
        </p:nvSpPr>
        <p:spPr>
          <a:xfrm>
            <a:off x="19973186" y="8623299"/>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1</a:t>
            </a:r>
          </a:p>
        </p:txBody>
      </p:sp>
      <p:sp>
        <p:nvSpPr>
          <p:cNvPr id="253" name="Кружок"/>
          <p:cNvSpPr/>
          <p:nvPr/>
        </p:nvSpPr>
        <p:spPr>
          <a:xfrm>
            <a:off x="23148096" y="8576964"/>
            <a:ext cx="626073" cy="62607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54" name="2"/>
          <p:cNvSpPr txBox="1"/>
          <p:nvPr/>
        </p:nvSpPr>
        <p:spPr>
          <a:xfrm>
            <a:off x="23139719" y="8623299"/>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2</a:t>
            </a:r>
          </a:p>
        </p:txBody>
      </p:sp>
      <p:sp>
        <p:nvSpPr>
          <p:cNvPr id="258" name="Кружок"/>
          <p:cNvSpPr/>
          <p:nvPr/>
        </p:nvSpPr>
        <p:spPr>
          <a:xfrm>
            <a:off x="26314631" y="8576964"/>
            <a:ext cx="626073" cy="62607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59" name="3"/>
          <p:cNvSpPr txBox="1"/>
          <p:nvPr/>
        </p:nvSpPr>
        <p:spPr>
          <a:xfrm>
            <a:off x="26306254" y="8623299"/>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3</a:t>
            </a:r>
          </a:p>
        </p:txBody>
      </p:sp>
      <p:sp>
        <p:nvSpPr>
          <p:cNvPr id="263" name="Кружок"/>
          <p:cNvSpPr/>
          <p:nvPr/>
        </p:nvSpPr>
        <p:spPr>
          <a:xfrm>
            <a:off x="29481164" y="8576964"/>
            <a:ext cx="626073" cy="62607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64" name="4"/>
          <p:cNvSpPr txBox="1"/>
          <p:nvPr/>
        </p:nvSpPr>
        <p:spPr>
          <a:xfrm>
            <a:off x="29472787" y="8623299"/>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4</a:t>
            </a:r>
          </a:p>
        </p:txBody>
      </p:sp>
      <p:sp>
        <p:nvSpPr>
          <p:cNvPr id="269" name="Subtitle text about project"/>
          <p:cNvSpPr txBox="1"/>
          <p:nvPr/>
        </p:nvSpPr>
        <p:spPr>
          <a:xfrm>
            <a:off x="-7846895" y="4387849"/>
            <a:ext cx="12252371"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 about project</a:t>
            </a:r>
          </a:p>
        </p:txBody>
      </p:sp>
      <p:sp>
        <p:nvSpPr>
          <p:cNvPr id="270" name="Lorem ipsum sed dolor sit sed amet, consectetur adipiscing elit, sed quis do eiusmod tempor incididunt ut labore et dolore minim veniam, laboris quis nostrud exercitation ullamco d tempor incididunt ut labore et dolore magna aliqua. Ut enim ad minim veniam, laboris quis nostrud exercitation ullamco l"/>
          <p:cNvSpPr txBox="1"/>
          <p:nvPr/>
        </p:nvSpPr>
        <p:spPr>
          <a:xfrm>
            <a:off x="-7739290" y="5867400"/>
            <a:ext cx="12252371" cy="2204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elit, sed quis do eiusmod tempor incididunt ut labore et dolore minim veniam, laboris quis nostrud exercitation ullamco d tempor incididunt ut labore et dolore magna aliqua. Ut enim ad minim veniam, laboris quis nostrud exercitation ullamco l</a:t>
            </a:r>
          </a:p>
        </p:txBody>
      </p:sp>
      <p:sp>
        <p:nvSpPr>
          <p:cNvPr id="271" name="01"/>
          <p:cNvSpPr txBox="1"/>
          <p:nvPr/>
        </p:nvSpPr>
        <p:spPr>
          <a:xfrm>
            <a:off x="-7923095" y="2939952"/>
            <a:ext cx="2167657"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6881DC"/>
                </a:solidFill>
                <a:latin typeface="Maven Pro Medium"/>
                <a:ea typeface="Maven Pro Medium"/>
                <a:cs typeface="Maven Pro Medium"/>
                <a:sym typeface="Maven Pro Medium"/>
              </a:defRPr>
            </a:lvl1pPr>
          </a:lstStyle>
          <a:p>
            <a:r>
              <a:rPr>
                <a:solidFill>
                  <a:schemeClr val="accent1"/>
                </a:solidFill>
              </a:rPr>
              <a:t>01</a:t>
            </a:r>
          </a:p>
        </p:txBody>
      </p:sp>
      <p:sp>
        <p:nvSpPr>
          <p:cNvPr id="273" name="Кружок"/>
          <p:cNvSpPr/>
          <p:nvPr/>
        </p:nvSpPr>
        <p:spPr>
          <a:xfrm>
            <a:off x="-7958437" y="8576964"/>
            <a:ext cx="626073" cy="62607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4" name="1"/>
          <p:cNvSpPr txBox="1"/>
          <p:nvPr/>
        </p:nvSpPr>
        <p:spPr>
          <a:xfrm>
            <a:off x="-7966814" y="8623299"/>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1</a:t>
            </a:r>
          </a:p>
        </p:txBody>
      </p:sp>
      <p:sp>
        <p:nvSpPr>
          <p:cNvPr id="278" name="Кружок"/>
          <p:cNvSpPr/>
          <p:nvPr/>
        </p:nvSpPr>
        <p:spPr>
          <a:xfrm>
            <a:off x="-4791904" y="8576964"/>
            <a:ext cx="626073" cy="62607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9" name="2"/>
          <p:cNvSpPr txBox="1"/>
          <p:nvPr/>
        </p:nvSpPr>
        <p:spPr>
          <a:xfrm>
            <a:off x="-4800281" y="8623299"/>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2</a:t>
            </a:r>
          </a:p>
        </p:txBody>
      </p:sp>
      <p:sp>
        <p:nvSpPr>
          <p:cNvPr id="283" name="Кружок"/>
          <p:cNvSpPr/>
          <p:nvPr/>
        </p:nvSpPr>
        <p:spPr>
          <a:xfrm>
            <a:off x="-1625369" y="8576964"/>
            <a:ext cx="626073" cy="62607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4" name="3"/>
          <p:cNvSpPr txBox="1"/>
          <p:nvPr/>
        </p:nvSpPr>
        <p:spPr>
          <a:xfrm>
            <a:off x="-1633746" y="8623299"/>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3</a:t>
            </a:r>
          </a:p>
        </p:txBody>
      </p:sp>
      <p:sp>
        <p:nvSpPr>
          <p:cNvPr id="288" name="Кружок"/>
          <p:cNvSpPr/>
          <p:nvPr/>
        </p:nvSpPr>
        <p:spPr>
          <a:xfrm>
            <a:off x="1541164" y="8576964"/>
            <a:ext cx="626073" cy="62607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9" name="4"/>
          <p:cNvSpPr txBox="1"/>
          <p:nvPr/>
        </p:nvSpPr>
        <p:spPr>
          <a:xfrm>
            <a:off x="1532787" y="8623299"/>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rPr dirty="0"/>
              <a:t>4</a:t>
            </a:r>
          </a:p>
        </p:txBody>
      </p:sp>
      <p:sp>
        <p:nvSpPr>
          <p:cNvPr id="293" name="Прямоугольник"/>
          <p:cNvSpPr/>
          <p:nvPr/>
        </p:nvSpPr>
        <p:spPr>
          <a:xfrm>
            <a:off x="19100800" y="1748038"/>
            <a:ext cx="5296595" cy="11141771"/>
          </a:xfrm>
          <a:prstGeom prst="rect">
            <a:avLst/>
          </a:prstGeom>
          <a:solidFill>
            <a:schemeClr val="accent6">
              <a:alpha val="63038"/>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4" name="Прямоугольник"/>
          <p:cNvSpPr/>
          <p:nvPr/>
        </p:nvSpPr>
        <p:spPr>
          <a:xfrm>
            <a:off x="-13395" y="1591620"/>
            <a:ext cx="5296595" cy="11141770"/>
          </a:xfrm>
          <a:prstGeom prst="rect">
            <a:avLst/>
          </a:prstGeom>
          <a:solidFill>
            <a:schemeClr val="accent6">
              <a:alpha val="63038"/>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5350A54E-B930-244B-89AB-2C53500F6619}"/>
              </a:ext>
            </a:extLst>
          </p:cNvPr>
          <p:cNvSpPr>
            <a:spLocks noGrp="1"/>
          </p:cNvSpPr>
          <p:nvPr>
            <p:ph type="pic" sz="quarter" idx="10"/>
          </p:nvPr>
        </p:nvSpPr>
        <p:spPr>
          <a:xfrm>
            <a:off x="-1" y="-25400"/>
            <a:ext cx="10884197" cy="13766800"/>
          </a:xfrm>
        </p:spPr>
      </p:sp>
      <p:grpSp>
        <p:nvGrpSpPr>
          <p:cNvPr id="298" name="Группа"/>
          <p:cNvGrpSpPr/>
          <p:nvPr/>
        </p:nvGrpSpPr>
        <p:grpSpPr>
          <a:xfrm>
            <a:off x="13443563" y="4051270"/>
            <a:ext cx="8791152" cy="5613460"/>
            <a:chOff x="0" y="0"/>
            <a:chExt cx="8791150" cy="5613458"/>
          </a:xfrm>
        </p:grpSpPr>
        <p:sp>
          <p:nvSpPr>
            <p:cNvPr id="296" name="Title text slide"/>
            <p:cNvSpPr txBox="1"/>
            <p:nvPr/>
          </p:nvSpPr>
          <p:spPr>
            <a:xfrm>
              <a:off x="0" y="0"/>
              <a:ext cx="8527777" cy="1295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r>
                <a:rPr dirty="0"/>
                <a:t>Title text slide</a:t>
              </a:r>
            </a:p>
          </p:txBody>
        </p:sp>
        <p:sp>
          <p:nvSpPr>
            <p:cNvPr id="297"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
            <p:cNvSpPr txBox="1"/>
            <p:nvPr/>
          </p:nvSpPr>
          <p:spPr>
            <a:xfrm>
              <a:off x="56805" y="1762818"/>
              <a:ext cx="8734346" cy="385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a:t>
              </a:r>
            </a:p>
          </p:txBody>
        </p:sp>
      </p:grpSp>
      <p:grpSp>
        <p:nvGrpSpPr>
          <p:cNvPr id="302" name="Группа"/>
          <p:cNvGrpSpPr/>
          <p:nvPr/>
        </p:nvGrpSpPr>
        <p:grpSpPr>
          <a:xfrm>
            <a:off x="9669512" y="5656312"/>
            <a:ext cx="2403376" cy="2403376"/>
            <a:chOff x="0" y="0"/>
            <a:chExt cx="2403375" cy="2403375"/>
          </a:xfrm>
        </p:grpSpPr>
        <p:sp>
          <p:nvSpPr>
            <p:cNvPr id="300" name="Кружок"/>
            <p:cNvSpPr/>
            <p:nvPr/>
          </p:nvSpPr>
          <p:spPr>
            <a:xfrm>
              <a:off x="0" y="0"/>
              <a:ext cx="2403376" cy="2403376"/>
            </a:xfrm>
            <a:prstGeom prst="ellipse">
              <a:avLst/>
            </a:prstGeom>
            <a:gradFill flip="none" rotWithShape="1">
              <a:gsLst>
                <a:gs pos="0">
                  <a:schemeClr val="accent2"/>
                </a:gs>
                <a:gs pos="100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sp>
          <p:nvSpPr>
            <p:cNvPr id="301" name="Freeform 11"/>
            <p:cNvSpPr/>
            <p:nvPr/>
          </p:nvSpPr>
          <p:spPr>
            <a:xfrm rot="10800000">
              <a:off x="837541" y="834915"/>
              <a:ext cx="728293" cy="733545"/>
            </a:xfrm>
            <a:custGeom>
              <a:avLst/>
              <a:gdLst/>
              <a:ahLst/>
              <a:cxnLst>
                <a:cxn ang="0">
                  <a:pos x="wd2" y="hd2"/>
                </a:cxn>
                <a:cxn ang="5400000">
                  <a:pos x="wd2" y="hd2"/>
                </a:cxn>
                <a:cxn ang="10800000">
                  <a:pos x="wd2" y="hd2"/>
                </a:cxn>
                <a:cxn ang="16200000">
                  <a:pos x="wd2" y="hd2"/>
                </a:cxn>
              </a:cxnLst>
              <a:rect l="0" t="0" r="r" b="b"/>
              <a:pathLst>
                <a:path w="21600" h="21600" extrusionOk="0">
                  <a:moveTo>
                    <a:pt x="21600" y="9507"/>
                  </a:moveTo>
                  <a:lnTo>
                    <a:pt x="4949" y="9507"/>
                  </a:lnTo>
                  <a:lnTo>
                    <a:pt x="12762" y="1817"/>
                  </a:lnTo>
                  <a:lnTo>
                    <a:pt x="10676" y="0"/>
                  </a:lnTo>
                  <a:lnTo>
                    <a:pt x="0" y="10800"/>
                  </a:lnTo>
                  <a:lnTo>
                    <a:pt x="10676" y="21600"/>
                  </a:lnTo>
                  <a:lnTo>
                    <a:pt x="12762" y="19538"/>
                  </a:lnTo>
                  <a:lnTo>
                    <a:pt x="4949" y="12093"/>
                  </a:lnTo>
                  <a:lnTo>
                    <a:pt x="21600" y="12093"/>
                  </a:lnTo>
                  <a:lnTo>
                    <a:pt x="21600" y="9507"/>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66D5502D-A1B1-6947-AB5B-10877DE8262F}"/>
              </a:ext>
            </a:extLst>
          </p:cNvPr>
          <p:cNvGrpSpPr/>
          <p:nvPr/>
        </p:nvGrpSpPr>
        <p:grpSpPr>
          <a:xfrm>
            <a:off x="2394564" y="2085282"/>
            <a:ext cx="19765142" cy="9318685"/>
            <a:chOff x="2394564" y="2085282"/>
            <a:chExt cx="19765142" cy="9318685"/>
          </a:xfrm>
        </p:grpSpPr>
        <p:sp>
          <p:nvSpPr>
            <p:cNvPr id="304" name="Numbered list"/>
            <p:cNvSpPr txBox="1"/>
            <p:nvPr/>
          </p:nvSpPr>
          <p:spPr>
            <a:xfrm>
              <a:off x="2394564" y="2085282"/>
              <a:ext cx="12048356"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t>Numbered list</a:t>
              </a:r>
            </a:p>
          </p:txBody>
        </p:sp>
        <p:sp>
          <p:nvSpPr>
            <p:cNvPr id="305" name="Фигура"/>
            <p:cNvSpPr/>
            <p:nvPr/>
          </p:nvSpPr>
          <p:spPr>
            <a:xfrm>
              <a:off x="24763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6" name="Lorem ipsum dolor sit amet, consectetur adipiscing elit, sed do eiusmod tempor incididunt ut labore et dolore magna aliqua. Ut enim ad minim veniam, quis nostrud"/>
            <p:cNvSpPr txBox="1"/>
            <p:nvPr/>
          </p:nvSpPr>
          <p:spPr>
            <a:xfrm>
              <a:off x="3314969" y="6445885"/>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07" name="Кружок"/>
            <p:cNvSpPr/>
            <p:nvPr/>
          </p:nvSpPr>
          <p:spPr>
            <a:xfrm>
              <a:off x="2430164" y="5662948"/>
              <a:ext cx="626073" cy="626074"/>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8" name="1"/>
            <p:cNvSpPr txBox="1"/>
            <p:nvPr/>
          </p:nvSpPr>
          <p:spPr>
            <a:xfrm>
              <a:off x="2421787" y="5709283"/>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1</a:t>
              </a:r>
            </a:p>
          </p:txBody>
        </p:sp>
        <p:sp>
          <p:nvSpPr>
            <p:cNvPr id="310" name="Subtitle text about project"/>
            <p:cNvSpPr txBox="1"/>
            <p:nvPr/>
          </p:nvSpPr>
          <p:spPr>
            <a:xfrm>
              <a:off x="3303706" y="5614033"/>
              <a:ext cx="6879179" cy="6985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312" name="Lorem ipsum dolor sit amet, consectetur adipiscing elit, sed do eiusmod tempor incididunt ut labore et dolore magna aliqua. Ut enim ad minim veniam, quis nostrud"/>
            <p:cNvSpPr txBox="1"/>
            <p:nvPr/>
          </p:nvSpPr>
          <p:spPr>
            <a:xfrm>
              <a:off x="3314969" y="9747885"/>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13" name="Кружок"/>
            <p:cNvSpPr/>
            <p:nvPr/>
          </p:nvSpPr>
          <p:spPr>
            <a:xfrm>
              <a:off x="2430164" y="8964948"/>
              <a:ext cx="626073" cy="626074"/>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4" name="2"/>
            <p:cNvSpPr txBox="1"/>
            <p:nvPr/>
          </p:nvSpPr>
          <p:spPr>
            <a:xfrm>
              <a:off x="2421787" y="9011283"/>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2</a:t>
              </a:r>
            </a:p>
          </p:txBody>
        </p:sp>
        <p:sp>
          <p:nvSpPr>
            <p:cNvPr id="316" name="Subtitle text about project"/>
            <p:cNvSpPr txBox="1"/>
            <p:nvPr/>
          </p:nvSpPr>
          <p:spPr>
            <a:xfrm>
              <a:off x="3303706" y="8916033"/>
              <a:ext cx="6879179" cy="6985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318" name="Lorem ipsum dolor sit amet, consectetur adipiscing elit, sed do eiusmod tempor incididunt ut labore et dolore magna aliqua. Ut enim ad minim veniam, quis nostrud"/>
            <p:cNvSpPr txBox="1"/>
            <p:nvPr/>
          </p:nvSpPr>
          <p:spPr>
            <a:xfrm>
              <a:off x="13500369" y="6445885"/>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19" name="Кружок"/>
            <p:cNvSpPr/>
            <p:nvPr/>
          </p:nvSpPr>
          <p:spPr>
            <a:xfrm>
              <a:off x="12615564" y="5662948"/>
              <a:ext cx="626073" cy="626074"/>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0" name="3"/>
            <p:cNvSpPr txBox="1"/>
            <p:nvPr/>
          </p:nvSpPr>
          <p:spPr>
            <a:xfrm>
              <a:off x="12607187" y="5709283"/>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rPr dirty="0"/>
                <a:t>3</a:t>
              </a:r>
            </a:p>
          </p:txBody>
        </p:sp>
        <p:sp>
          <p:nvSpPr>
            <p:cNvPr id="322" name="Subtitle text about project"/>
            <p:cNvSpPr txBox="1"/>
            <p:nvPr/>
          </p:nvSpPr>
          <p:spPr>
            <a:xfrm>
              <a:off x="13489106" y="5614033"/>
              <a:ext cx="6879179" cy="6985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324" name="Lorem ipsum dolor sit amet, consectetur adipiscing elit, sed do eiusmod tempor incididunt ut labore et dolore magna aliqua. Ut enim ad minim veniam, quis nostrud"/>
            <p:cNvSpPr txBox="1"/>
            <p:nvPr/>
          </p:nvSpPr>
          <p:spPr>
            <a:xfrm>
              <a:off x="13500369" y="9747885"/>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25" name="Кружок"/>
            <p:cNvSpPr/>
            <p:nvPr/>
          </p:nvSpPr>
          <p:spPr>
            <a:xfrm>
              <a:off x="12615564" y="8964948"/>
              <a:ext cx="626073" cy="626074"/>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6" name="4"/>
            <p:cNvSpPr txBox="1"/>
            <p:nvPr/>
          </p:nvSpPr>
          <p:spPr>
            <a:xfrm>
              <a:off x="12607187" y="9011283"/>
              <a:ext cx="642827" cy="4826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4</a:t>
              </a:r>
            </a:p>
          </p:txBody>
        </p:sp>
        <p:sp>
          <p:nvSpPr>
            <p:cNvPr id="328" name="Subtitle text about project"/>
            <p:cNvSpPr txBox="1"/>
            <p:nvPr/>
          </p:nvSpPr>
          <p:spPr>
            <a:xfrm>
              <a:off x="13489106" y="8916033"/>
              <a:ext cx="6879179" cy="6985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53370FA8-0C80-BA44-A8E8-EDD90A5A91C7}"/>
              </a:ext>
            </a:extLst>
          </p:cNvPr>
          <p:cNvGrpSpPr/>
          <p:nvPr/>
        </p:nvGrpSpPr>
        <p:grpSpPr>
          <a:xfrm>
            <a:off x="2438400" y="2438400"/>
            <a:ext cx="19685823" cy="8839200"/>
            <a:chOff x="2438400" y="2438400"/>
            <a:chExt cx="19685823" cy="8839200"/>
          </a:xfrm>
        </p:grpSpPr>
        <p:sp>
          <p:nvSpPr>
            <p:cNvPr id="331" name="Закругленный прямоугольник"/>
            <p:cNvSpPr/>
            <p:nvPr/>
          </p:nvSpPr>
          <p:spPr>
            <a:xfrm>
              <a:off x="2438400" y="2438400"/>
              <a:ext cx="6229549" cy="8839200"/>
            </a:xfrm>
            <a:prstGeom prst="roundRect">
              <a:avLst>
                <a:gd name="adj" fmla="val 3496"/>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2" name="Subtitle text"/>
            <p:cNvSpPr txBox="1"/>
            <p:nvPr/>
          </p:nvSpPr>
          <p:spPr>
            <a:xfrm>
              <a:off x="3042264" y="4933949"/>
              <a:ext cx="4705494"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a:t>
              </a:r>
            </a:p>
          </p:txBody>
        </p:sp>
        <p:sp>
          <p:nvSpPr>
            <p:cNvPr id="333" name="Lorem ipsum sed dolor sit sed amet, consectetur adipiscing incididunt ut labore et dolore minim veniam, laboris quis nostrud exercitation ullamco"/>
            <p:cNvSpPr txBox="1"/>
            <p:nvPr/>
          </p:nvSpPr>
          <p:spPr>
            <a:xfrm>
              <a:off x="3149869" y="6413500"/>
              <a:ext cx="4984410" cy="27533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minim veniam, laboris quis nostrud exercitation ullamco</a:t>
              </a:r>
            </a:p>
          </p:txBody>
        </p:sp>
        <p:sp>
          <p:nvSpPr>
            <p:cNvPr id="334" name="Закругленный прямоугольник"/>
            <p:cNvSpPr/>
            <p:nvPr/>
          </p:nvSpPr>
          <p:spPr>
            <a:xfrm>
              <a:off x="3200400" y="9652000"/>
              <a:ext cx="3909022" cy="792363"/>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5" name="More Information"/>
            <p:cNvSpPr txBox="1"/>
            <p:nvPr/>
          </p:nvSpPr>
          <p:spPr>
            <a:xfrm>
              <a:off x="3237861" y="9791699"/>
              <a:ext cx="3834099" cy="482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More Information</a:t>
              </a:r>
            </a:p>
          </p:txBody>
        </p:sp>
        <p:sp>
          <p:nvSpPr>
            <p:cNvPr id="337" name="Закругленный прямоугольник"/>
            <p:cNvSpPr/>
            <p:nvPr/>
          </p:nvSpPr>
          <p:spPr>
            <a:xfrm>
              <a:off x="9055100" y="2438400"/>
              <a:ext cx="6229549" cy="8839200"/>
            </a:xfrm>
            <a:prstGeom prst="roundRect">
              <a:avLst>
                <a:gd name="adj" fmla="val 3496"/>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8" name="Subtitle text"/>
            <p:cNvSpPr txBox="1"/>
            <p:nvPr/>
          </p:nvSpPr>
          <p:spPr>
            <a:xfrm>
              <a:off x="9658964" y="4933949"/>
              <a:ext cx="5021821"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a:t>
              </a:r>
            </a:p>
          </p:txBody>
        </p:sp>
        <p:sp>
          <p:nvSpPr>
            <p:cNvPr id="339" name="Lorem ipsum sed dolor sit sed amet, consectetur adipiscing incididunt ut labore et dolore minim veniam, laboris quis nostrud exercitation ullamco"/>
            <p:cNvSpPr txBox="1"/>
            <p:nvPr/>
          </p:nvSpPr>
          <p:spPr>
            <a:xfrm>
              <a:off x="9766569" y="6413500"/>
              <a:ext cx="4984411" cy="27533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minim veniam, laboris quis nostrud exercitation ullamco</a:t>
              </a:r>
            </a:p>
          </p:txBody>
        </p:sp>
        <p:sp>
          <p:nvSpPr>
            <p:cNvPr id="340" name="Закругленный прямоугольник"/>
            <p:cNvSpPr/>
            <p:nvPr/>
          </p:nvSpPr>
          <p:spPr>
            <a:xfrm>
              <a:off x="9817100" y="9652000"/>
              <a:ext cx="3909022" cy="792363"/>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1" name="More Information"/>
            <p:cNvSpPr txBox="1"/>
            <p:nvPr/>
          </p:nvSpPr>
          <p:spPr>
            <a:xfrm>
              <a:off x="9854561" y="9791699"/>
              <a:ext cx="3834099" cy="482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More Information</a:t>
              </a:r>
            </a:p>
          </p:txBody>
        </p:sp>
        <p:sp>
          <p:nvSpPr>
            <p:cNvPr id="343" name="Закругленный прямоугольник"/>
            <p:cNvSpPr/>
            <p:nvPr/>
          </p:nvSpPr>
          <p:spPr>
            <a:xfrm>
              <a:off x="15671801" y="2438400"/>
              <a:ext cx="6229549" cy="8839200"/>
            </a:xfrm>
            <a:prstGeom prst="roundRect">
              <a:avLst>
                <a:gd name="adj" fmla="val 3496"/>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4" name="Subtitle text"/>
            <p:cNvSpPr txBox="1"/>
            <p:nvPr/>
          </p:nvSpPr>
          <p:spPr>
            <a:xfrm>
              <a:off x="16275664" y="4933949"/>
              <a:ext cx="5021821"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a:t>
              </a:r>
            </a:p>
          </p:txBody>
        </p:sp>
        <p:sp>
          <p:nvSpPr>
            <p:cNvPr id="345" name="Lorem ipsum sed dolor sit sed amet, consectetur adipiscing incididunt ut labore et dolore minim veniam, laboris quis nostrud exercitation ullamco"/>
            <p:cNvSpPr txBox="1"/>
            <p:nvPr/>
          </p:nvSpPr>
          <p:spPr>
            <a:xfrm>
              <a:off x="16383270" y="6413500"/>
              <a:ext cx="4984411" cy="27533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minim veniam, laboris quis nostrud exercitation ullamco</a:t>
              </a:r>
            </a:p>
          </p:txBody>
        </p:sp>
        <p:sp>
          <p:nvSpPr>
            <p:cNvPr id="346" name="Закругленный прямоугольник"/>
            <p:cNvSpPr/>
            <p:nvPr/>
          </p:nvSpPr>
          <p:spPr>
            <a:xfrm>
              <a:off x="16433801" y="9652000"/>
              <a:ext cx="3909022" cy="792363"/>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7" name="More Information"/>
            <p:cNvSpPr txBox="1"/>
            <p:nvPr/>
          </p:nvSpPr>
          <p:spPr>
            <a:xfrm>
              <a:off x="16471262" y="9791699"/>
              <a:ext cx="3834099" cy="482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More Information</a:t>
              </a:r>
            </a:p>
          </p:txBody>
        </p:sp>
        <p:sp>
          <p:nvSpPr>
            <p:cNvPr id="349" name="Freeform 3"/>
            <p:cNvSpPr/>
            <p:nvPr/>
          </p:nvSpPr>
          <p:spPr>
            <a:xfrm>
              <a:off x="9768320" y="3372354"/>
              <a:ext cx="979324" cy="928116"/>
            </a:xfrm>
            <a:custGeom>
              <a:avLst/>
              <a:gdLst/>
              <a:ahLst/>
              <a:cxnLst>
                <a:cxn ang="0">
                  <a:pos x="wd2" y="hd2"/>
                </a:cxn>
                <a:cxn ang="5400000">
                  <a:pos x="wd2" y="hd2"/>
                </a:cxn>
                <a:cxn ang="10800000">
                  <a:pos x="wd2" y="hd2"/>
                </a:cxn>
                <a:cxn ang="16200000">
                  <a:pos x="wd2" y="hd2"/>
                </a:cxn>
              </a:cxnLst>
              <a:rect l="0" t="0" r="r" b="b"/>
              <a:pathLst>
                <a:path w="21600" h="21600" extrusionOk="0">
                  <a:moveTo>
                    <a:pt x="21600" y="8044"/>
                  </a:moveTo>
                  <a:cubicBezTo>
                    <a:pt x="21600" y="7185"/>
                    <a:pt x="21217" y="6552"/>
                    <a:pt x="20578" y="6100"/>
                  </a:cubicBezTo>
                  <a:lnTo>
                    <a:pt x="10907" y="0"/>
                  </a:lnTo>
                  <a:lnTo>
                    <a:pt x="1022" y="6100"/>
                  </a:lnTo>
                  <a:cubicBezTo>
                    <a:pt x="596" y="6552"/>
                    <a:pt x="0" y="7185"/>
                    <a:pt x="0" y="8044"/>
                  </a:cubicBezTo>
                  <a:lnTo>
                    <a:pt x="0" y="19431"/>
                  </a:lnTo>
                  <a:cubicBezTo>
                    <a:pt x="0" y="20741"/>
                    <a:pt x="1022" y="21600"/>
                    <a:pt x="2258" y="21600"/>
                  </a:cubicBezTo>
                  <a:lnTo>
                    <a:pt x="19555" y="21600"/>
                  </a:lnTo>
                  <a:cubicBezTo>
                    <a:pt x="20578" y="21600"/>
                    <a:pt x="21600" y="20741"/>
                    <a:pt x="21600" y="19431"/>
                  </a:cubicBezTo>
                  <a:lnTo>
                    <a:pt x="21600" y="8044"/>
                  </a:lnTo>
                  <a:close/>
                  <a:moveTo>
                    <a:pt x="10907" y="13737"/>
                  </a:moveTo>
                  <a:lnTo>
                    <a:pt x="1832" y="7863"/>
                  </a:lnTo>
                  <a:lnTo>
                    <a:pt x="10907" y="2169"/>
                  </a:lnTo>
                  <a:lnTo>
                    <a:pt x="19768" y="7863"/>
                  </a:lnTo>
                  <a:lnTo>
                    <a:pt x="10907" y="13737"/>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350" name="Freeform 7"/>
            <p:cNvSpPr/>
            <p:nvPr/>
          </p:nvSpPr>
          <p:spPr>
            <a:xfrm>
              <a:off x="16380607" y="3351014"/>
              <a:ext cx="783077" cy="970796"/>
            </a:xfrm>
            <a:custGeom>
              <a:avLst/>
              <a:gdLst/>
              <a:ahLst/>
              <a:cxnLst>
                <a:cxn ang="0">
                  <a:pos x="wd2" y="hd2"/>
                </a:cxn>
                <a:cxn ang="5400000">
                  <a:pos x="wd2" y="hd2"/>
                </a:cxn>
                <a:cxn ang="10800000">
                  <a:pos x="wd2" y="hd2"/>
                </a:cxn>
                <a:cxn ang="16200000">
                  <a:pos x="wd2" y="hd2"/>
                </a:cxn>
              </a:cxnLst>
              <a:rect l="0" t="0" r="r" b="b"/>
              <a:pathLst>
                <a:path w="21600" h="21600" extrusionOk="0">
                  <a:moveTo>
                    <a:pt x="2607" y="0"/>
                  </a:moveTo>
                  <a:cubicBezTo>
                    <a:pt x="1330" y="0"/>
                    <a:pt x="0" y="859"/>
                    <a:pt x="0" y="2104"/>
                  </a:cubicBezTo>
                  <a:lnTo>
                    <a:pt x="0" y="19539"/>
                  </a:lnTo>
                  <a:cubicBezTo>
                    <a:pt x="0" y="20784"/>
                    <a:pt x="1330" y="21600"/>
                    <a:pt x="2607" y="21600"/>
                  </a:cubicBezTo>
                  <a:lnTo>
                    <a:pt x="18780" y="21600"/>
                  </a:lnTo>
                  <a:cubicBezTo>
                    <a:pt x="20323" y="21600"/>
                    <a:pt x="21600" y="20784"/>
                    <a:pt x="21600" y="19539"/>
                  </a:cubicBezTo>
                  <a:lnTo>
                    <a:pt x="21600" y="6441"/>
                  </a:lnTo>
                  <a:lnTo>
                    <a:pt x="13407" y="0"/>
                  </a:lnTo>
                  <a:lnTo>
                    <a:pt x="2607" y="0"/>
                  </a:lnTo>
                  <a:close/>
                  <a:moveTo>
                    <a:pt x="12130" y="7472"/>
                  </a:moveTo>
                  <a:lnTo>
                    <a:pt x="12130" y="1675"/>
                  </a:lnTo>
                  <a:lnTo>
                    <a:pt x="19578" y="7472"/>
                  </a:lnTo>
                  <a:lnTo>
                    <a:pt x="12130" y="7472"/>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351" name="Freeform 10"/>
            <p:cNvSpPr/>
            <p:nvPr/>
          </p:nvSpPr>
          <p:spPr>
            <a:xfrm>
              <a:off x="3118059" y="3397945"/>
              <a:ext cx="876934" cy="876934"/>
            </a:xfrm>
            <a:custGeom>
              <a:avLst/>
              <a:gdLst/>
              <a:ahLst/>
              <a:cxnLst>
                <a:cxn ang="0">
                  <a:pos x="wd2" y="hd2"/>
                </a:cxn>
                <a:cxn ang="5400000">
                  <a:pos x="wd2" y="hd2"/>
                </a:cxn>
                <a:cxn ang="10800000">
                  <a:pos x="wd2" y="hd2"/>
                </a:cxn>
                <a:cxn ang="16200000">
                  <a:pos x="wd2" y="hd2"/>
                </a:cxn>
              </a:cxnLst>
              <a:rect l="0" t="0" r="r" b="b"/>
              <a:pathLst>
                <a:path w="21600" h="21600" extrusionOk="0">
                  <a:moveTo>
                    <a:pt x="21600" y="19321"/>
                  </a:moveTo>
                  <a:lnTo>
                    <a:pt x="21600" y="2326"/>
                  </a:lnTo>
                  <a:cubicBezTo>
                    <a:pt x="21600" y="1187"/>
                    <a:pt x="20458" y="0"/>
                    <a:pt x="19078" y="0"/>
                  </a:cubicBezTo>
                  <a:lnTo>
                    <a:pt x="2284" y="0"/>
                  </a:lnTo>
                  <a:cubicBezTo>
                    <a:pt x="904" y="0"/>
                    <a:pt x="0" y="1187"/>
                    <a:pt x="0" y="2326"/>
                  </a:cubicBezTo>
                  <a:lnTo>
                    <a:pt x="0" y="19321"/>
                  </a:lnTo>
                  <a:cubicBezTo>
                    <a:pt x="0" y="20461"/>
                    <a:pt x="904" y="21600"/>
                    <a:pt x="2284" y="21600"/>
                  </a:cubicBezTo>
                  <a:lnTo>
                    <a:pt x="19078" y="21600"/>
                  </a:lnTo>
                  <a:cubicBezTo>
                    <a:pt x="20458" y="21600"/>
                    <a:pt x="21600" y="20461"/>
                    <a:pt x="21600" y="19321"/>
                  </a:cubicBezTo>
                  <a:close/>
                  <a:moveTo>
                    <a:pt x="6423" y="12628"/>
                  </a:moveTo>
                  <a:lnTo>
                    <a:pt x="9420" y="16331"/>
                  </a:lnTo>
                  <a:lnTo>
                    <a:pt x="13797" y="10824"/>
                  </a:lnTo>
                  <a:lnTo>
                    <a:pt x="19078" y="17945"/>
                  </a:lnTo>
                  <a:lnTo>
                    <a:pt x="2284" y="17945"/>
                  </a:lnTo>
                  <a:lnTo>
                    <a:pt x="6423" y="12628"/>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352" name=".01"/>
            <p:cNvSpPr txBox="1"/>
            <p:nvPr/>
          </p:nvSpPr>
          <p:spPr>
            <a:xfrm>
              <a:off x="6121186" y="3092619"/>
              <a:ext cx="2769637" cy="14875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9000" b="0">
                  <a:solidFill>
                    <a:srgbClr val="EEF4FE"/>
                  </a:solidFill>
                  <a:latin typeface="Maven Pro Medium"/>
                  <a:ea typeface="Maven Pro Medium"/>
                  <a:cs typeface="Maven Pro Medium"/>
                  <a:sym typeface="Maven Pro Medium"/>
                </a:defRPr>
              </a:lvl1pPr>
            </a:lstStyle>
            <a:p>
              <a:r>
                <a:rPr>
                  <a:solidFill>
                    <a:schemeClr val="accent6"/>
                  </a:solidFill>
                </a:rPr>
                <a:t>.01</a:t>
              </a:r>
            </a:p>
          </p:txBody>
        </p:sp>
        <p:sp>
          <p:nvSpPr>
            <p:cNvPr id="353" name=".02"/>
            <p:cNvSpPr txBox="1"/>
            <p:nvPr/>
          </p:nvSpPr>
          <p:spPr>
            <a:xfrm>
              <a:off x="12712487" y="3092619"/>
              <a:ext cx="2769636" cy="14875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9000" b="0">
                  <a:solidFill>
                    <a:srgbClr val="EEF4FE"/>
                  </a:solidFill>
                  <a:latin typeface="Maven Pro Medium"/>
                  <a:ea typeface="Maven Pro Medium"/>
                  <a:cs typeface="Maven Pro Medium"/>
                  <a:sym typeface="Maven Pro Medium"/>
                </a:defRPr>
              </a:lvl1pPr>
            </a:lstStyle>
            <a:p>
              <a:r>
                <a:rPr>
                  <a:solidFill>
                    <a:schemeClr val="accent6"/>
                  </a:solidFill>
                </a:rPr>
                <a:t>.02</a:t>
              </a:r>
            </a:p>
          </p:txBody>
        </p:sp>
        <p:sp>
          <p:nvSpPr>
            <p:cNvPr id="354" name=".03"/>
            <p:cNvSpPr txBox="1"/>
            <p:nvPr/>
          </p:nvSpPr>
          <p:spPr>
            <a:xfrm>
              <a:off x="19354587" y="3092619"/>
              <a:ext cx="2769636" cy="14875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9000" b="0">
                  <a:solidFill>
                    <a:srgbClr val="EEF4FE"/>
                  </a:solidFill>
                  <a:latin typeface="Maven Pro Medium"/>
                  <a:ea typeface="Maven Pro Medium"/>
                  <a:cs typeface="Maven Pro Medium"/>
                  <a:sym typeface="Maven Pro Medium"/>
                </a:defRPr>
              </a:lvl1pPr>
            </a:lstStyle>
            <a:p>
              <a:r>
                <a:rPr dirty="0">
                  <a:solidFill>
                    <a:schemeClr val="accent6"/>
                  </a:solidFill>
                </a:rPr>
                <a:t>.03</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text slide"/>
          <p:cNvSpPr txBox="1"/>
          <p:nvPr/>
        </p:nvSpPr>
        <p:spPr>
          <a:xfrm>
            <a:off x="1092528" y="2046985"/>
            <a:ext cx="911217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rPr lang="ru-RU" dirty="0" smtClean="0">
                <a:latin typeface="Times New Roman" panose="02020603050405020304" pitchFamily="18" charset="0"/>
                <a:cs typeface="Times New Roman" panose="02020603050405020304" pitchFamily="18" charset="0"/>
              </a:rPr>
              <a:t>Введение</a:t>
            </a:r>
            <a:endParaRPr dirty="0">
              <a:latin typeface="Times New Roman" panose="02020603050405020304" pitchFamily="18" charset="0"/>
              <a:cs typeface="Times New Roman" panose="02020603050405020304" pitchFamily="18" charset="0"/>
            </a:endParaRPr>
          </a:p>
        </p:txBody>
      </p:sp>
      <p:sp>
        <p:nvSpPr>
          <p:cNvPr id="47"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2451369" y="5003800"/>
            <a:ext cx="19227669" cy="538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lnSpc>
                <a:spcPct val="120000"/>
              </a:lnSpc>
              <a:spcBef>
                <a:spcPts val="2000"/>
              </a:spcBef>
              <a:defRPr sz="2600" b="0">
                <a:solidFill>
                  <a:srgbClr val="646979"/>
                </a:solidFill>
                <a:latin typeface="Open Sans"/>
                <a:ea typeface="Open Sans"/>
                <a:cs typeface="Open Sans"/>
                <a:sym typeface="Open Sans"/>
              </a:defRPr>
            </a:pPr>
            <a:endParaRPr dirty="0"/>
          </a:p>
        </p:txBody>
      </p:sp>
      <p:sp>
        <p:nvSpPr>
          <p:cNvPr id="48" name="Фигура"/>
          <p:cNvSpPr/>
          <p:nvPr/>
        </p:nvSpPr>
        <p:spPr>
          <a:xfrm>
            <a:off x="24763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 name="TextBox 2"/>
          <p:cNvSpPr txBox="1"/>
          <p:nvPr/>
        </p:nvSpPr>
        <p:spPr>
          <a:xfrm>
            <a:off x="422731" y="5026340"/>
            <a:ext cx="9781973"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ru-RU" sz="3600" b="0" dirty="0" smtClean="0"/>
              <a:t>Многие люди плохо ориентируются на незнакомой (а порой даже и </a:t>
            </a:r>
            <a:r>
              <a:rPr lang="ru-RU" sz="3600" b="0" dirty="0" smtClean="0"/>
              <a:t>знакомой)</a:t>
            </a:r>
            <a:r>
              <a:rPr lang="en-US" sz="3600" b="0" dirty="0" smtClean="0"/>
              <a:t> </a:t>
            </a:r>
            <a:r>
              <a:rPr lang="ru-RU" sz="3600" b="0" dirty="0" smtClean="0"/>
              <a:t>местности</a:t>
            </a:r>
            <a:r>
              <a:rPr lang="en-US" sz="3600" b="0" dirty="0" smtClean="0"/>
              <a:t>.</a:t>
            </a:r>
            <a:r>
              <a:rPr lang="ru-RU" sz="3600" b="0" dirty="0" smtClean="0"/>
              <a:t> </a:t>
            </a:r>
            <a:r>
              <a:rPr lang="ru-RU" sz="3600" b="0" dirty="0" smtClean="0"/>
              <a:t>Поэтому умные люди придумали различные методы </a:t>
            </a:r>
            <a:r>
              <a:rPr lang="ru-RU" sz="3600" b="0" dirty="0" smtClean="0"/>
              <a:t>усовершенствования</a:t>
            </a:r>
            <a:r>
              <a:rPr lang="ru-RU" sz="3600" b="0" dirty="0"/>
              <a:t> </a:t>
            </a:r>
            <a:r>
              <a:rPr lang="ru-RU" sz="3600" b="0" dirty="0" smtClean="0"/>
              <a:t>навыков </a:t>
            </a:r>
            <a:r>
              <a:rPr lang="ru-RU" sz="3600" b="0" dirty="0" smtClean="0"/>
              <a:t> </a:t>
            </a:r>
            <a:r>
              <a:rPr lang="ru-RU" sz="3600" b="0" dirty="0" smtClean="0"/>
              <a:t>ориентирования в пространстве</a:t>
            </a:r>
            <a:r>
              <a:rPr lang="en-US" sz="3600" b="0" dirty="0" smtClean="0"/>
              <a:t>. </a:t>
            </a:r>
            <a:r>
              <a:rPr lang="ru-RU" sz="3600" b="0" dirty="0" smtClean="0"/>
              <a:t>Мы же в свою очередь решили создать свой сервер, на котором каждый желающий может научиться отличать страны и города по особенностям окружающей среды</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7074" y="5003800"/>
            <a:ext cx="12130602" cy="4043534"/>
          </a:xfrm>
          <a:prstGeom prst="rect">
            <a:avLst/>
          </a:prstGeom>
        </p:spPr>
      </p:pic>
    </p:spTree>
    <p:extLst>
      <p:ext uri="{BB962C8B-B14F-4D97-AF65-F5344CB8AC3E}">
        <p14:creationId xmlns:p14="http://schemas.microsoft.com/office/powerpoint/2010/main" val="128967447"/>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0568D1B5-AAF9-B34F-8B99-167D63F2D382}"/>
              </a:ext>
            </a:extLst>
          </p:cNvPr>
          <p:cNvGrpSpPr/>
          <p:nvPr/>
        </p:nvGrpSpPr>
        <p:grpSpPr>
          <a:xfrm>
            <a:off x="2394564" y="2085282"/>
            <a:ext cx="19765142" cy="9318685"/>
            <a:chOff x="2394564" y="2085282"/>
            <a:chExt cx="19765142" cy="9318685"/>
          </a:xfrm>
        </p:grpSpPr>
        <p:sp>
          <p:nvSpPr>
            <p:cNvPr id="357" name="Check list"/>
            <p:cNvSpPr txBox="1"/>
            <p:nvPr/>
          </p:nvSpPr>
          <p:spPr>
            <a:xfrm>
              <a:off x="2394564" y="2085282"/>
              <a:ext cx="12048356"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t>Check list</a:t>
              </a:r>
            </a:p>
          </p:txBody>
        </p:sp>
        <p:sp>
          <p:nvSpPr>
            <p:cNvPr id="358" name="Фигура"/>
            <p:cNvSpPr/>
            <p:nvPr/>
          </p:nvSpPr>
          <p:spPr>
            <a:xfrm>
              <a:off x="24763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9" name="Lorem ipsum dolor sit amet, consectetur adipiscing elit, sed do eiusmod tempor incididunt ut labore et dolore magna aliqua. Ut enim ad minim veniam, quis nostrud"/>
            <p:cNvSpPr txBox="1"/>
            <p:nvPr/>
          </p:nvSpPr>
          <p:spPr>
            <a:xfrm>
              <a:off x="3314968" y="6445884"/>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60" name="Subtitle text about project"/>
            <p:cNvSpPr txBox="1"/>
            <p:nvPr/>
          </p:nvSpPr>
          <p:spPr>
            <a:xfrm>
              <a:off x="3303705" y="5614033"/>
              <a:ext cx="6879179" cy="698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361" name="Lorem ipsum dolor sit amet, consectetur adipiscing elit, sed do eiusmod tempor incididunt ut labore et dolore magna aliqua. Ut enim ad minim veniam, quis nostrud"/>
            <p:cNvSpPr txBox="1"/>
            <p:nvPr/>
          </p:nvSpPr>
          <p:spPr>
            <a:xfrm>
              <a:off x="3314968" y="9747885"/>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62" name="Subtitle text about project"/>
            <p:cNvSpPr txBox="1"/>
            <p:nvPr/>
          </p:nvSpPr>
          <p:spPr>
            <a:xfrm>
              <a:off x="3303705" y="8916034"/>
              <a:ext cx="6879179" cy="698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363" name="Lorem ipsum dolor sit amet, consectetur adipiscing elit, sed do eiusmod tempor incididunt ut labore et dolore magna aliqua. Ut enim ad minim veniam, quis nostrud"/>
            <p:cNvSpPr txBox="1"/>
            <p:nvPr/>
          </p:nvSpPr>
          <p:spPr>
            <a:xfrm>
              <a:off x="13500369" y="6445884"/>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64" name="Subtitle text about project"/>
            <p:cNvSpPr txBox="1"/>
            <p:nvPr/>
          </p:nvSpPr>
          <p:spPr>
            <a:xfrm>
              <a:off x="13489105" y="5614033"/>
              <a:ext cx="6879179" cy="698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365" name="Lorem ipsum dolor sit amet, consectetur adipiscing elit, sed do eiusmod tempor incididunt ut labore et dolore magna aliqua. Ut enim ad minim veniam, quis nostrud"/>
            <p:cNvSpPr txBox="1"/>
            <p:nvPr/>
          </p:nvSpPr>
          <p:spPr>
            <a:xfrm>
              <a:off x="13500369" y="9747885"/>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66" name="Subtitle text about project"/>
            <p:cNvSpPr txBox="1"/>
            <p:nvPr/>
          </p:nvSpPr>
          <p:spPr>
            <a:xfrm>
              <a:off x="13489105" y="8916034"/>
              <a:ext cx="6879179" cy="698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367" name="Freeform 5"/>
            <p:cNvSpPr/>
            <p:nvPr/>
          </p:nvSpPr>
          <p:spPr>
            <a:xfrm>
              <a:off x="2447344" y="5643050"/>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368" name="Freeform 5"/>
            <p:cNvSpPr/>
            <p:nvPr/>
          </p:nvSpPr>
          <p:spPr>
            <a:xfrm>
              <a:off x="12632746" y="5643050"/>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369" name="Freeform 5"/>
            <p:cNvSpPr/>
            <p:nvPr/>
          </p:nvSpPr>
          <p:spPr>
            <a:xfrm>
              <a:off x="2447344" y="8945051"/>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370" name="Freeform 5"/>
            <p:cNvSpPr/>
            <p:nvPr/>
          </p:nvSpPr>
          <p:spPr>
            <a:xfrm>
              <a:off x="12632746" y="8945051"/>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DFE1A4D9-848A-D446-B0BC-84F64DA79083}"/>
              </a:ext>
            </a:extLst>
          </p:cNvPr>
          <p:cNvGrpSpPr/>
          <p:nvPr/>
        </p:nvGrpSpPr>
        <p:grpSpPr>
          <a:xfrm>
            <a:off x="2394564" y="2085282"/>
            <a:ext cx="19765142" cy="9318685"/>
            <a:chOff x="2394564" y="2085282"/>
            <a:chExt cx="19765142" cy="9318685"/>
          </a:xfrm>
        </p:grpSpPr>
        <p:sp>
          <p:nvSpPr>
            <p:cNvPr id="373" name="Check list"/>
            <p:cNvSpPr txBox="1"/>
            <p:nvPr/>
          </p:nvSpPr>
          <p:spPr>
            <a:xfrm>
              <a:off x="2394564" y="2085282"/>
              <a:ext cx="12048356"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t>Check list</a:t>
              </a:r>
            </a:p>
          </p:txBody>
        </p:sp>
        <p:sp>
          <p:nvSpPr>
            <p:cNvPr id="374" name="Фигура"/>
            <p:cNvSpPr/>
            <p:nvPr/>
          </p:nvSpPr>
          <p:spPr>
            <a:xfrm>
              <a:off x="24763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75" name="Freeform 24"/>
            <p:cNvSpPr/>
            <p:nvPr/>
          </p:nvSpPr>
          <p:spPr>
            <a:xfrm>
              <a:off x="12632746" y="5643050"/>
              <a:ext cx="622300" cy="622301"/>
            </a:xfrm>
            <a:custGeom>
              <a:avLst/>
              <a:gdLst/>
              <a:ahLst/>
              <a:cxnLst>
                <a:cxn ang="0">
                  <a:pos x="wd2" y="hd2"/>
                </a:cxn>
                <a:cxn ang="5400000">
                  <a:pos x="wd2" y="hd2"/>
                </a:cxn>
                <a:cxn ang="10800000">
                  <a:pos x="wd2" y="hd2"/>
                </a:cxn>
                <a:cxn ang="16200000">
                  <a:pos x="wd2" y="hd2"/>
                </a:cxn>
              </a:cxnLst>
              <a:rect l="0" t="0" r="r" b="b"/>
              <a:pathLst>
                <a:path w="21600" h="21600" extrusionOk="0">
                  <a:moveTo>
                    <a:pt x="10786" y="0"/>
                  </a:moveTo>
                  <a:cubicBezTo>
                    <a:pt x="4772" y="0"/>
                    <a:pt x="0" y="4728"/>
                    <a:pt x="0" y="10688"/>
                  </a:cubicBezTo>
                  <a:cubicBezTo>
                    <a:pt x="0" y="16648"/>
                    <a:pt x="4772" y="21600"/>
                    <a:pt x="10786" y="21600"/>
                  </a:cubicBezTo>
                  <a:cubicBezTo>
                    <a:pt x="16828" y="21600"/>
                    <a:pt x="21600" y="16648"/>
                    <a:pt x="21600" y="10688"/>
                  </a:cubicBezTo>
                  <a:cubicBezTo>
                    <a:pt x="21600" y="4728"/>
                    <a:pt x="16828" y="0"/>
                    <a:pt x="10786" y="0"/>
                  </a:cubicBezTo>
                  <a:close/>
                  <a:moveTo>
                    <a:pt x="16179" y="14605"/>
                  </a:moveTo>
                  <a:lnTo>
                    <a:pt x="14739" y="16032"/>
                  </a:lnTo>
                  <a:lnTo>
                    <a:pt x="10786" y="12339"/>
                  </a:lnTo>
                  <a:lnTo>
                    <a:pt x="6861" y="16032"/>
                  </a:lnTo>
                  <a:lnTo>
                    <a:pt x="5393" y="14605"/>
                  </a:lnTo>
                  <a:lnTo>
                    <a:pt x="9346" y="10688"/>
                  </a:lnTo>
                  <a:lnTo>
                    <a:pt x="5393" y="6771"/>
                  </a:lnTo>
                  <a:lnTo>
                    <a:pt x="6861" y="5344"/>
                  </a:lnTo>
                  <a:lnTo>
                    <a:pt x="10786" y="9261"/>
                  </a:lnTo>
                  <a:lnTo>
                    <a:pt x="14739" y="5344"/>
                  </a:lnTo>
                  <a:lnTo>
                    <a:pt x="16179" y="6771"/>
                  </a:lnTo>
                  <a:lnTo>
                    <a:pt x="12254" y="10688"/>
                  </a:lnTo>
                  <a:lnTo>
                    <a:pt x="16179" y="14605"/>
                  </a:lnTo>
                  <a:close/>
                </a:path>
              </a:pathLst>
            </a:custGeom>
            <a:gradFill flip="none" rotWithShape="1">
              <a:gsLst>
                <a:gs pos="0">
                  <a:srgbClr val="D4DBE4"/>
                </a:gs>
                <a:gs pos="100000">
                  <a:srgbClr val="646979"/>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376" name="Freeform 24"/>
            <p:cNvSpPr/>
            <p:nvPr/>
          </p:nvSpPr>
          <p:spPr>
            <a:xfrm>
              <a:off x="12632746" y="8954135"/>
              <a:ext cx="622300" cy="622300"/>
            </a:xfrm>
            <a:custGeom>
              <a:avLst/>
              <a:gdLst/>
              <a:ahLst/>
              <a:cxnLst>
                <a:cxn ang="0">
                  <a:pos x="wd2" y="hd2"/>
                </a:cxn>
                <a:cxn ang="5400000">
                  <a:pos x="wd2" y="hd2"/>
                </a:cxn>
                <a:cxn ang="10800000">
                  <a:pos x="wd2" y="hd2"/>
                </a:cxn>
                <a:cxn ang="16200000">
                  <a:pos x="wd2" y="hd2"/>
                </a:cxn>
              </a:cxnLst>
              <a:rect l="0" t="0" r="r" b="b"/>
              <a:pathLst>
                <a:path w="21600" h="21600" extrusionOk="0">
                  <a:moveTo>
                    <a:pt x="10786" y="0"/>
                  </a:moveTo>
                  <a:cubicBezTo>
                    <a:pt x="4772" y="0"/>
                    <a:pt x="0" y="4728"/>
                    <a:pt x="0" y="10688"/>
                  </a:cubicBezTo>
                  <a:cubicBezTo>
                    <a:pt x="0" y="16648"/>
                    <a:pt x="4772" y="21600"/>
                    <a:pt x="10786" y="21600"/>
                  </a:cubicBezTo>
                  <a:cubicBezTo>
                    <a:pt x="16828" y="21600"/>
                    <a:pt x="21600" y="16648"/>
                    <a:pt x="21600" y="10688"/>
                  </a:cubicBezTo>
                  <a:cubicBezTo>
                    <a:pt x="21600" y="4728"/>
                    <a:pt x="16828" y="0"/>
                    <a:pt x="10786" y="0"/>
                  </a:cubicBezTo>
                  <a:close/>
                  <a:moveTo>
                    <a:pt x="16179" y="14605"/>
                  </a:moveTo>
                  <a:lnTo>
                    <a:pt x="14739" y="16032"/>
                  </a:lnTo>
                  <a:lnTo>
                    <a:pt x="10786" y="12339"/>
                  </a:lnTo>
                  <a:lnTo>
                    <a:pt x="6861" y="16032"/>
                  </a:lnTo>
                  <a:lnTo>
                    <a:pt x="5393" y="14605"/>
                  </a:lnTo>
                  <a:lnTo>
                    <a:pt x="9346" y="10688"/>
                  </a:lnTo>
                  <a:lnTo>
                    <a:pt x="5393" y="6771"/>
                  </a:lnTo>
                  <a:lnTo>
                    <a:pt x="6861" y="5344"/>
                  </a:lnTo>
                  <a:lnTo>
                    <a:pt x="10786" y="9261"/>
                  </a:lnTo>
                  <a:lnTo>
                    <a:pt x="14739" y="5344"/>
                  </a:lnTo>
                  <a:lnTo>
                    <a:pt x="16179" y="6771"/>
                  </a:lnTo>
                  <a:lnTo>
                    <a:pt x="12254" y="10688"/>
                  </a:lnTo>
                  <a:lnTo>
                    <a:pt x="16179" y="14605"/>
                  </a:lnTo>
                  <a:close/>
                </a:path>
              </a:pathLst>
            </a:custGeom>
            <a:gradFill flip="none" rotWithShape="1">
              <a:gsLst>
                <a:gs pos="0">
                  <a:srgbClr val="D4DBE4"/>
                </a:gs>
                <a:gs pos="100000">
                  <a:srgbClr val="646979"/>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377" name="Lorem ipsum dolor sit amet, consectetur adipiscing elit, sed do eiusmod tempor incididunt ut labore et dolore magna aliqua. Ut enim ad minim veniam, quis nostrud"/>
            <p:cNvSpPr txBox="1"/>
            <p:nvPr/>
          </p:nvSpPr>
          <p:spPr>
            <a:xfrm>
              <a:off x="3314968" y="6445884"/>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78" name="Subtitle text about project"/>
            <p:cNvSpPr txBox="1"/>
            <p:nvPr/>
          </p:nvSpPr>
          <p:spPr>
            <a:xfrm>
              <a:off x="3303705" y="5614033"/>
              <a:ext cx="6879179" cy="698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379" name="Lorem ipsum dolor sit amet, consectetur adipiscing elit, sed do eiusmod tempor incididunt ut labore et dolore magna aliqua. Ut enim ad minim veniam, quis nostrud"/>
            <p:cNvSpPr txBox="1"/>
            <p:nvPr/>
          </p:nvSpPr>
          <p:spPr>
            <a:xfrm>
              <a:off x="3314968" y="9747885"/>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80" name="Subtitle text about project"/>
            <p:cNvSpPr txBox="1"/>
            <p:nvPr/>
          </p:nvSpPr>
          <p:spPr>
            <a:xfrm>
              <a:off x="3303705" y="8916034"/>
              <a:ext cx="6879179" cy="698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381" name="Lorem ipsum dolor sit amet, consectetur adipiscing elit, sed do eiusmod tempor incididunt ut labore et dolore magna aliqua. Ut enim ad minim veniam, quis nostrud"/>
            <p:cNvSpPr txBox="1"/>
            <p:nvPr/>
          </p:nvSpPr>
          <p:spPr>
            <a:xfrm>
              <a:off x="13500369" y="6445884"/>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82" name="Subtitle text about project"/>
            <p:cNvSpPr txBox="1"/>
            <p:nvPr/>
          </p:nvSpPr>
          <p:spPr>
            <a:xfrm>
              <a:off x="13489105" y="5614033"/>
              <a:ext cx="6879179" cy="698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383" name="Lorem ipsum dolor sit amet, consectetur adipiscing elit, sed do eiusmod tempor incididunt ut labore et dolore magna aliqua. Ut enim ad minim veniam, quis nostrud"/>
            <p:cNvSpPr txBox="1"/>
            <p:nvPr/>
          </p:nvSpPr>
          <p:spPr>
            <a:xfrm>
              <a:off x="13500369" y="9747885"/>
              <a:ext cx="8659337" cy="1656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a:t>
              </a:r>
            </a:p>
          </p:txBody>
        </p:sp>
        <p:sp>
          <p:nvSpPr>
            <p:cNvPr id="384" name="Subtitle text about project"/>
            <p:cNvSpPr txBox="1"/>
            <p:nvPr/>
          </p:nvSpPr>
          <p:spPr>
            <a:xfrm>
              <a:off x="13489105" y="8916034"/>
              <a:ext cx="6879179" cy="698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31333D"/>
                  </a:solidFill>
                  <a:latin typeface="Maven Pro Medium"/>
                  <a:ea typeface="Maven Pro Medium"/>
                  <a:cs typeface="Maven Pro Medium"/>
                  <a:sym typeface="Maven Pro Medium"/>
                </a:defRPr>
              </a:lvl1pPr>
            </a:lstStyle>
            <a:p>
              <a:r>
                <a:t>Subtitle text about project</a:t>
              </a:r>
            </a:p>
          </p:txBody>
        </p:sp>
        <p:sp>
          <p:nvSpPr>
            <p:cNvPr id="385" name="Freeform 5"/>
            <p:cNvSpPr/>
            <p:nvPr/>
          </p:nvSpPr>
          <p:spPr>
            <a:xfrm>
              <a:off x="2447344" y="5643050"/>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386" name="Freeform 5"/>
            <p:cNvSpPr/>
            <p:nvPr/>
          </p:nvSpPr>
          <p:spPr>
            <a:xfrm>
              <a:off x="2447344" y="8945051"/>
              <a:ext cx="622301" cy="622301"/>
            </a:xfrm>
            <a:custGeom>
              <a:avLst/>
              <a:gdLst/>
              <a:ahLst/>
              <a:cxnLst>
                <a:cxn ang="0">
                  <a:pos x="wd2" y="hd2"/>
                </a:cxn>
                <a:cxn ang="5400000">
                  <a:pos x="wd2" y="hd2"/>
                </a:cxn>
                <a:cxn ang="10800000">
                  <a:pos x="wd2" y="hd2"/>
                </a:cxn>
                <a:cxn ang="16200000">
                  <a:pos x="wd2" y="hd2"/>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F4FD"/>
        </a:solidFill>
        <a:effectLst/>
      </p:bgPr>
    </p:bg>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788CD8D6-6AF0-EA47-AF68-01A9BE170A7D}"/>
              </a:ext>
            </a:extLst>
          </p:cNvPr>
          <p:cNvGrpSpPr/>
          <p:nvPr/>
        </p:nvGrpSpPr>
        <p:grpSpPr>
          <a:xfrm>
            <a:off x="1176284" y="1832476"/>
            <a:ext cx="22012262" cy="10693563"/>
            <a:chOff x="1176284" y="1832476"/>
            <a:chExt cx="22012262" cy="10693563"/>
          </a:xfrm>
        </p:grpSpPr>
        <p:grpSp>
          <p:nvGrpSpPr>
            <p:cNvPr id="532" name="Группа"/>
            <p:cNvGrpSpPr/>
            <p:nvPr/>
          </p:nvGrpSpPr>
          <p:grpSpPr>
            <a:xfrm>
              <a:off x="1176284" y="1928689"/>
              <a:ext cx="22012262" cy="10597350"/>
              <a:chOff x="0" y="0"/>
              <a:chExt cx="22012259" cy="10597347"/>
            </a:xfrm>
          </p:grpSpPr>
          <p:sp>
            <p:nvSpPr>
              <p:cNvPr id="389" name="Shape 1486"/>
              <p:cNvSpPr/>
              <p:nvPr/>
            </p:nvSpPr>
            <p:spPr>
              <a:xfrm>
                <a:off x="0" y="685504"/>
                <a:ext cx="6336634" cy="4910196"/>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390" name="Shape 1487"/>
              <p:cNvSpPr/>
              <p:nvPr/>
            </p:nvSpPr>
            <p:spPr>
              <a:xfrm>
                <a:off x="3478496" y="495627"/>
                <a:ext cx="1065252" cy="384063"/>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391" name="Shape 1488"/>
              <p:cNvSpPr/>
              <p:nvPr/>
            </p:nvSpPr>
            <p:spPr>
              <a:xfrm>
                <a:off x="4627961" y="806156"/>
                <a:ext cx="184674" cy="91760"/>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392" name="Shape 1489"/>
              <p:cNvSpPr/>
              <p:nvPr/>
            </p:nvSpPr>
            <p:spPr>
              <a:xfrm>
                <a:off x="4696336" y="519567"/>
                <a:ext cx="330290" cy="168545"/>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393" name="Shape 1490"/>
              <p:cNvSpPr/>
              <p:nvPr/>
            </p:nvSpPr>
            <p:spPr>
              <a:xfrm>
                <a:off x="5051615" y="518543"/>
                <a:ext cx="256933" cy="112294"/>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394" name="Shape 1491"/>
              <p:cNvSpPr/>
              <p:nvPr/>
            </p:nvSpPr>
            <p:spPr>
              <a:xfrm>
                <a:off x="5401161" y="374321"/>
                <a:ext cx="633433" cy="145144"/>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395" name="Shape 1492"/>
              <p:cNvSpPr/>
              <p:nvPr/>
            </p:nvSpPr>
            <p:spPr>
              <a:xfrm>
                <a:off x="5698294" y="0"/>
                <a:ext cx="1451306" cy="411469"/>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396" name="Shape 1493"/>
              <p:cNvSpPr/>
              <p:nvPr/>
            </p:nvSpPr>
            <p:spPr>
              <a:xfrm>
                <a:off x="6572568" y="12112"/>
                <a:ext cx="2826462" cy="1448945"/>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397" name="Shape 1494"/>
              <p:cNvSpPr/>
              <p:nvPr/>
            </p:nvSpPr>
            <p:spPr>
              <a:xfrm>
                <a:off x="5274809" y="542179"/>
                <a:ext cx="1162962" cy="80821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398" name="Shape 1495"/>
              <p:cNvSpPr/>
              <p:nvPr/>
            </p:nvSpPr>
            <p:spPr>
              <a:xfrm>
                <a:off x="5030159" y="1112014"/>
                <a:ext cx="294251" cy="138503"/>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399" name="Shape 1496"/>
              <p:cNvSpPr/>
              <p:nvPr/>
            </p:nvSpPr>
            <p:spPr>
              <a:xfrm>
                <a:off x="5972640" y="2158711"/>
                <a:ext cx="419627" cy="333711"/>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00" name="Shape 1497"/>
              <p:cNvSpPr/>
              <p:nvPr/>
            </p:nvSpPr>
            <p:spPr>
              <a:xfrm>
                <a:off x="5196080" y="3554792"/>
                <a:ext cx="94446" cy="69053"/>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01" name="Shape 1498"/>
              <p:cNvSpPr/>
              <p:nvPr/>
            </p:nvSpPr>
            <p:spPr>
              <a:xfrm>
                <a:off x="3614743" y="4362900"/>
                <a:ext cx="736055" cy="263268"/>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02" name="Shape 1499"/>
              <p:cNvSpPr/>
              <p:nvPr/>
            </p:nvSpPr>
            <p:spPr>
              <a:xfrm>
                <a:off x="4256127" y="4629397"/>
                <a:ext cx="487305" cy="152422"/>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03" name="Shape 1500"/>
              <p:cNvSpPr/>
              <p:nvPr/>
            </p:nvSpPr>
            <p:spPr>
              <a:xfrm>
                <a:off x="3994133" y="4719534"/>
                <a:ext cx="159465" cy="67106"/>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04" name="Shape 1501"/>
              <p:cNvSpPr/>
              <p:nvPr/>
            </p:nvSpPr>
            <p:spPr>
              <a:xfrm>
                <a:off x="4817797" y="4717177"/>
                <a:ext cx="122874" cy="64618"/>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05" name="Shape 1502"/>
              <p:cNvSpPr/>
              <p:nvPr/>
            </p:nvSpPr>
            <p:spPr>
              <a:xfrm>
                <a:off x="4442945" y="4373390"/>
                <a:ext cx="106634" cy="64903"/>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06" name="Shape 1503"/>
              <p:cNvSpPr/>
              <p:nvPr/>
            </p:nvSpPr>
            <p:spPr>
              <a:xfrm>
                <a:off x="4312137" y="4438531"/>
                <a:ext cx="87586" cy="42053"/>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07" name="Shape 1504"/>
              <p:cNvSpPr/>
              <p:nvPr/>
            </p:nvSpPr>
            <p:spPr>
              <a:xfrm>
                <a:off x="4082519" y="4148609"/>
                <a:ext cx="62065" cy="115392"/>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08" name="Shape 1505"/>
              <p:cNvSpPr/>
              <p:nvPr/>
            </p:nvSpPr>
            <p:spPr>
              <a:xfrm>
                <a:off x="4087638" y="4041090"/>
                <a:ext cx="74166" cy="75421"/>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09" name="Shape 1506"/>
              <p:cNvSpPr/>
              <p:nvPr/>
            </p:nvSpPr>
            <p:spPr>
              <a:xfrm>
                <a:off x="4188075" y="4044547"/>
                <a:ext cx="55265" cy="79516"/>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10" name="Shape 1507"/>
              <p:cNvSpPr/>
              <p:nvPr/>
            </p:nvSpPr>
            <p:spPr>
              <a:xfrm>
                <a:off x="4136343" y="4134113"/>
                <a:ext cx="63334" cy="35839"/>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11" name="Shape 1508"/>
              <p:cNvSpPr/>
              <p:nvPr/>
            </p:nvSpPr>
            <p:spPr>
              <a:xfrm>
                <a:off x="4289390" y="4243252"/>
                <a:ext cx="35840" cy="54383"/>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12" name="Shape 1509"/>
              <p:cNvSpPr/>
              <p:nvPr/>
            </p:nvSpPr>
            <p:spPr>
              <a:xfrm>
                <a:off x="4298890" y="4330029"/>
                <a:ext cx="54791" cy="35861"/>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13" name="Shape 1510"/>
              <p:cNvSpPr/>
              <p:nvPr/>
            </p:nvSpPr>
            <p:spPr>
              <a:xfrm>
                <a:off x="3753924" y="4626262"/>
                <a:ext cx="69422" cy="46336"/>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14" name="Shape 1511"/>
              <p:cNvSpPr/>
              <p:nvPr/>
            </p:nvSpPr>
            <p:spPr>
              <a:xfrm>
                <a:off x="4978218" y="4703136"/>
                <a:ext cx="73648" cy="44583"/>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15" name="Shape 1512"/>
              <p:cNvSpPr/>
              <p:nvPr/>
            </p:nvSpPr>
            <p:spPr>
              <a:xfrm>
                <a:off x="4950561" y="4772285"/>
                <a:ext cx="62333" cy="41701"/>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16" name="Shape 1513"/>
              <p:cNvSpPr/>
              <p:nvPr/>
            </p:nvSpPr>
            <p:spPr>
              <a:xfrm>
                <a:off x="5085676" y="4820746"/>
                <a:ext cx="78494" cy="50142"/>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17" name="Shape 1514"/>
              <p:cNvSpPr/>
              <p:nvPr/>
            </p:nvSpPr>
            <p:spPr>
              <a:xfrm>
                <a:off x="5175312" y="4782093"/>
                <a:ext cx="48816" cy="51527"/>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18" name="Shape 1515"/>
              <p:cNvSpPr/>
              <p:nvPr/>
            </p:nvSpPr>
            <p:spPr>
              <a:xfrm>
                <a:off x="5071406" y="4718374"/>
                <a:ext cx="35839" cy="358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19" name="Shape 1516"/>
              <p:cNvSpPr/>
              <p:nvPr/>
            </p:nvSpPr>
            <p:spPr>
              <a:xfrm>
                <a:off x="5256558" y="4786718"/>
                <a:ext cx="55238" cy="52148"/>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20" name="Shape 1517"/>
              <p:cNvSpPr/>
              <p:nvPr/>
            </p:nvSpPr>
            <p:spPr>
              <a:xfrm>
                <a:off x="5197888" y="4871042"/>
                <a:ext cx="35838" cy="35838"/>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21" name="Shape 1518"/>
              <p:cNvSpPr/>
              <p:nvPr/>
            </p:nvSpPr>
            <p:spPr>
              <a:xfrm>
                <a:off x="5264243" y="4874898"/>
                <a:ext cx="45624" cy="73653"/>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22" name="Shape 1519"/>
              <p:cNvSpPr/>
              <p:nvPr/>
            </p:nvSpPr>
            <p:spPr>
              <a:xfrm>
                <a:off x="5289705" y="4960619"/>
                <a:ext cx="40649" cy="38266"/>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23" name="Shape 1520"/>
              <p:cNvSpPr/>
              <p:nvPr/>
            </p:nvSpPr>
            <p:spPr>
              <a:xfrm>
                <a:off x="4666008" y="5178358"/>
                <a:ext cx="54373" cy="75161"/>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24" name="Shape 1521"/>
              <p:cNvSpPr/>
              <p:nvPr/>
            </p:nvSpPr>
            <p:spPr>
              <a:xfrm>
                <a:off x="4582808" y="5174006"/>
                <a:ext cx="38446" cy="64663"/>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25" name="Shape 1522"/>
              <p:cNvSpPr/>
              <p:nvPr/>
            </p:nvSpPr>
            <p:spPr>
              <a:xfrm>
                <a:off x="5317767" y="5029782"/>
                <a:ext cx="43946" cy="40925"/>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26" name="Shape 1523"/>
              <p:cNvSpPr/>
              <p:nvPr/>
            </p:nvSpPr>
            <p:spPr>
              <a:xfrm>
                <a:off x="5269398" y="5095398"/>
                <a:ext cx="35839" cy="51861"/>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27" name="Shape 1524"/>
              <p:cNvSpPr/>
              <p:nvPr/>
            </p:nvSpPr>
            <p:spPr>
              <a:xfrm>
                <a:off x="5238811" y="5161718"/>
                <a:ext cx="35838" cy="40249"/>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28" name="Shape 1525"/>
              <p:cNvSpPr/>
              <p:nvPr/>
            </p:nvSpPr>
            <p:spPr>
              <a:xfrm>
                <a:off x="5194692" y="5238667"/>
                <a:ext cx="35838" cy="48276"/>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29" name="Shape 1526"/>
              <p:cNvSpPr/>
              <p:nvPr/>
            </p:nvSpPr>
            <p:spPr>
              <a:xfrm>
                <a:off x="5165278" y="5349570"/>
                <a:ext cx="85795" cy="84397"/>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30" name="Shape 1527"/>
              <p:cNvSpPr/>
              <p:nvPr/>
            </p:nvSpPr>
            <p:spPr>
              <a:xfrm>
                <a:off x="5410686" y="5135646"/>
                <a:ext cx="56321" cy="48009"/>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31" name="Shape 1528"/>
              <p:cNvSpPr/>
              <p:nvPr/>
            </p:nvSpPr>
            <p:spPr>
              <a:xfrm>
                <a:off x="5254935" y="5291805"/>
                <a:ext cx="47043" cy="35838"/>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32" name="Shape 1529"/>
              <p:cNvSpPr/>
              <p:nvPr/>
            </p:nvSpPr>
            <p:spPr>
              <a:xfrm>
                <a:off x="1652163" y="2184203"/>
                <a:ext cx="182267" cy="162705"/>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33" name="Shape 1530"/>
              <p:cNvSpPr/>
              <p:nvPr/>
            </p:nvSpPr>
            <p:spPr>
              <a:xfrm>
                <a:off x="1646460" y="1773244"/>
                <a:ext cx="96887" cy="106907"/>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34" name="Shape 1531"/>
              <p:cNvSpPr/>
              <p:nvPr/>
            </p:nvSpPr>
            <p:spPr>
              <a:xfrm>
                <a:off x="1637524" y="1650856"/>
                <a:ext cx="61472" cy="92720"/>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35" name="Shape 1532"/>
              <p:cNvSpPr/>
              <p:nvPr/>
            </p:nvSpPr>
            <p:spPr>
              <a:xfrm>
                <a:off x="1718423" y="1694561"/>
                <a:ext cx="35839" cy="40678"/>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36" name="Shape 1533"/>
              <p:cNvSpPr/>
              <p:nvPr/>
            </p:nvSpPr>
            <p:spPr>
              <a:xfrm>
                <a:off x="491548" y="1622212"/>
                <a:ext cx="200009" cy="94056"/>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37" name="Shape 1534"/>
              <p:cNvSpPr/>
              <p:nvPr/>
            </p:nvSpPr>
            <p:spPr>
              <a:xfrm>
                <a:off x="3736833" y="5229189"/>
                <a:ext cx="3451934" cy="5184135"/>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38" name="Shape 1535"/>
              <p:cNvSpPr/>
              <p:nvPr/>
            </p:nvSpPr>
            <p:spPr>
              <a:xfrm>
                <a:off x="5449530" y="10400539"/>
                <a:ext cx="386468" cy="196809"/>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39" name="Shape 1536"/>
              <p:cNvSpPr/>
              <p:nvPr/>
            </p:nvSpPr>
            <p:spPr>
              <a:xfrm>
                <a:off x="5907851" y="10273723"/>
                <a:ext cx="241180" cy="102302"/>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40" name="Shape 1537"/>
              <p:cNvSpPr/>
              <p:nvPr/>
            </p:nvSpPr>
            <p:spPr>
              <a:xfrm>
                <a:off x="8499451" y="3246101"/>
                <a:ext cx="4991936" cy="5723525"/>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41" name="Shape 1538"/>
              <p:cNvSpPr/>
              <p:nvPr/>
            </p:nvSpPr>
            <p:spPr>
              <a:xfrm>
                <a:off x="13847236" y="6607198"/>
                <a:ext cx="49228" cy="59851"/>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42" name="Shape 1539"/>
              <p:cNvSpPr/>
              <p:nvPr/>
            </p:nvSpPr>
            <p:spPr>
              <a:xfrm>
                <a:off x="12878427" y="7209632"/>
                <a:ext cx="544289" cy="1042158"/>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43" name="Shape 1540"/>
              <p:cNvSpPr/>
              <p:nvPr/>
            </p:nvSpPr>
            <p:spPr>
              <a:xfrm>
                <a:off x="13021198" y="7305154"/>
                <a:ext cx="35840" cy="56226"/>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44" name="Shape 1541"/>
              <p:cNvSpPr/>
              <p:nvPr/>
            </p:nvSpPr>
            <p:spPr>
              <a:xfrm>
                <a:off x="12964909" y="7218546"/>
                <a:ext cx="46160" cy="45229"/>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45" name="Shape 1542"/>
              <p:cNvSpPr/>
              <p:nvPr/>
            </p:nvSpPr>
            <p:spPr>
              <a:xfrm>
                <a:off x="12908886" y="7247046"/>
                <a:ext cx="44555" cy="36450"/>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46" name="Shape 1543"/>
              <p:cNvSpPr/>
              <p:nvPr/>
            </p:nvSpPr>
            <p:spPr>
              <a:xfrm>
                <a:off x="12868420" y="7158686"/>
                <a:ext cx="35838" cy="52661"/>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47" name="Shape 1544"/>
              <p:cNvSpPr/>
              <p:nvPr/>
            </p:nvSpPr>
            <p:spPr>
              <a:xfrm>
                <a:off x="13765938" y="7850613"/>
                <a:ext cx="58620" cy="78404"/>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48" name="Shape 1545"/>
              <p:cNvSpPr/>
              <p:nvPr/>
            </p:nvSpPr>
            <p:spPr>
              <a:xfrm>
                <a:off x="13903870" y="7790259"/>
                <a:ext cx="35839" cy="51496"/>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49" name="Shape 1546"/>
              <p:cNvSpPr/>
              <p:nvPr/>
            </p:nvSpPr>
            <p:spPr>
              <a:xfrm>
                <a:off x="9312296" y="7468838"/>
                <a:ext cx="69804" cy="66298"/>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50" name="Shape 1547"/>
              <p:cNvSpPr/>
              <p:nvPr/>
            </p:nvSpPr>
            <p:spPr>
              <a:xfrm>
                <a:off x="10192675" y="6124175"/>
                <a:ext cx="50920" cy="467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51" name="Shape 1548"/>
              <p:cNvSpPr/>
              <p:nvPr/>
            </p:nvSpPr>
            <p:spPr>
              <a:xfrm>
                <a:off x="10353006" y="5919355"/>
                <a:ext cx="45348" cy="35838"/>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52" name="Shape 1549"/>
              <p:cNvSpPr/>
              <p:nvPr/>
            </p:nvSpPr>
            <p:spPr>
              <a:xfrm>
                <a:off x="10294391" y="6046003"/>
                <a:ext cx="35840" cy="35839"/>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53" name="Shape 1550"/>
              <p:cNvSpPr/>
              <p:nvPr/>
            </p:nvSpPr>
            <p:spPr>
              <a:xfrm>
                <a:off x="8046206" y="4969092"/>
                <a:ext cx="51632" cy="45651"/>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54" name="Shape 1551"/>
              <p:cNvSpPr/>
              <p:nvPr/>
            </p:nvSpPr>
            <p:spPr>
              <a:xfrm>
                <a:off x="7988131" y="4978218"/>
                <a:ext cx="40354" cy="39276"/>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55" name="Shape 1552"/>
              <p:cNvSpPr/>
              <p:nvPr/>
            </p:nvSpPr>
            <p:spPr>
              <a:xfrm>
                <a:off x="7973348" y="4887608"/>
                <a:ext cx="35838" cy="35839"/>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56" name="Shape 1553"/>
              <p:cNvSpPr/>
              <p:nvPr/>
            </p:nvSpPr>
            <p:spPr>
              <a:xfrm>
                <a:off x="8065494" y="4891806"/>
                <a:ext cx="35838" cy="358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57" name="Shape 1554"/>
              <p:cNvSpPr/>
              <p:nvPr/>
            </p:nvSpPr>
            <p:spPr>
              <a:xfrm>
                <a:off x="7870566" y="4818616"/>
                <a:ext cx="35839" cy="48408"/>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58" name="Shape 1555"/>
              <p:cNvSpPr/>
              <p:nvPr/>
            </p:nvSpPr>
            <p:spPr>
              <a:xfrm>
                <a:off x="11573523" y="303032"/>
                <a:ext cx="8882896" cy="5810023"/>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59" name="Shape 1556"/>
              <p:cNvSpPr/>
              <p:nvPr/>
            </p:nvSpPr>
            <p:spPr>
              <a:xfrm>
                <a:off x="14209616" y="138521"/>
                <a:ext cx="720557" cy="196117"/>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60" name="Shape 1557"/>
              <p:cNvSpPr/>
              <p:nvPr/>
            </p:nvSpPr>
            <p:spPr>
              <a:xfrm>
                <a:off x="18744713" y="1973179"/>
                <a:ext cx="477187" cy="560224"/>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61" name="Shape 1558"/>
              <p:cNvSpPr/>
              <p:nvPr/>
            </p:nvSpPr>
            <p:spPr>
              <a:xfrm>
                <a:off x="19196473" y="2604675"/>
                <a:ext cx="334441" cy="318126"/>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62" name="Shape 1559"/>
              <p:cNvSpPr/>
              <p:nvPr/>
            </p:nvSpPr>
            <p:spPr>
              <a:xfrm>
                <a:off x="18936794" y="2945238"/>
                <a:ext cx="601637" cy="582377"/>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63" name="Shape 1560"/>
              <p:cNvSpPr/>
              <p:nvPr/>
            </p:nvSpPr>
            <p:spPr>
              <a:xfrm>
                <a:off x="19062879" y="3510852"/>
                <a:ext cx="104353" cy="93256"/>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64" name="Shape 1561"/>
              <p:cNvSpPr/>
              <p:nvPr/>
            </p:nvSpPr>
            <p:spPr>
              <a:xfrm>
                <a:off x="18908718" y="3529757"/>
                <a:ext cx="128484" cy="181913"/>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65" name="Shape 1562"/>
              <p:cNvSpPr/>
              <p:nvPr/>
            </p:nvSpPr>
            <p:spPr>
              <a:xfrm>
                <a:off x="18415621" y="4196563"/>
                <a:ext cx="122244" cy="235598"/>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66" name="Shape 1563"/>
              <p:cNvSpPr/>
              <p:nvPr/>
            </p:nvSpPr>
            <p:spPr>
              <a:xfrm>
                <a:off x="17663946" y="4627287"/>
                <a:ext cx="134100" cy="140559"/>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67" name="Shape 1564"/>
              <p:cNvSpPr/>
              <p:nvPr/>
            </p:nvSpPr>
            <p:spPr>
              <a:xfrm>
                <a:off x="18500689" y="4723895"/>
                <a:ext cx="348013" cy="455409"/>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68" name="Shape 1565"/>
              <p:cNvSpPr/>
              <p:nvPr/>
            </p:nvSpPr>
            <p:spPr>
              <a:xfrm>
                <a:off x="18361248" y="5341851"/>
                <a:ext cx="195638" cy="212477"/>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69" name="Shape 1566"/>
              <p:cNvSpPr/>
              <p:nvPr/>
            </p:nvSpPr>
            <p:spPr>
              <a:xfrm>
                <a:off x="18580957" y="5163367"/>
                <a:ext cx="91933" cy="91200"/>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70" name="Shape 1567"/>
              <p:cNvSpPr/>
              <p:nvPr/>
            </p:nvSpPr>
            <p:spPr>
              <a:xfrm>
                <a:off x="18879325" y="5232247"/>
                <a:ext cx="154586" cy="107510"/>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71" name="Shape 1568"/>
              <p:cNvSpPr/>
              <p:nvPr/>
            </p:nvSpPr>
            <p:spPr>
              <a:xfrm>
                <a:off x="18782957" y="5078703"/>
                <a:ext cx="42644" cy="55521"/>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72" name="Shape 1569"/>
              <p:cNvSpPr/>
              <p:nvPr/>
            </p:nvSpPr>
            <p:spPr>
              <a:xfrm>
                <a:off x="18670754" y="5273809"/>
                <a:ext cx="104472" cy="107316"/>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73" name="Shape 1570"/>
              <p:cNvSpPr/>
              <p:nvPr/>
            </p:nvSpPr>
            <p:spPr>
              <a:xfrm>
                <a:off x="18752906" y="5387750"/>
                <a:ext cx="81676" cy="120274"/>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74" name="Shape 1571"/>
              <p:cNvSpPr/>
              <p:nvPr/>
            </p:nvSpPr>
            <p:spPr>
              <a:xfrm>
                <a:off x="18860839" y="5324694"/>
                <a:ext cx="65588" cy="111732"/>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75" name="Shape 1572"/>
              <p:cNvSpPr/>
              <p:nvPr/>
            </p:nvSpPr>
            <p:spPr>
              <a:xfrm>
                <a:off x="18744559" y="5430909"/>
                <a:ext cx="356362" cy="347823"/>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76" name="Shape 1573"/>
              <p:cNvSpPr/>
              <p:nvPr/>
            </p:nvSpPr>
            <p:spPr>
              <a:xfrm>
                <a:off x="17778879" y="5686496"/>
                <a:ext cx="722371" cy="835057"/>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77" name="Shape 1574"/>
              <p:cNvSpPr/>
              <p:nvPr/>
            </p:nvSpPr>
            <p:spPr>
              <a:xfrm>
                <a:off x="18504397" y="6088746"/>
                <a:ext cx="484296" cy="579220"/>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78" name="Shape 1575"/>
              <p:cNvSpPr/>
              <p:nvPr/>
            </p:nvSpPr>
            <p:spPr>
              <a:xfrm>
                <a:off x="19155878" y="6016456"/>
                <a:ext cx="89819" cy="227372"/>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79" name="Shape 1576"/>
              <p:cNvSpPr/>
              <p:nvPr/>
            </p:nvSpPr>
            <p:spPr>
              <a:xfrm>
                <a:off x="19195501" y="6433585"/>
                <a:ext cx="180896" cy="82264"/>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80" name="Shape 1577"/>
              <p:cNvSpPr/>
              <p:nvPr/>
            </p:nvSpPr>
            <p:spPr>
              <a:xfrm>
                <a:off x="18822751" y="6878838"/>
                <a:ext cx="292498" cy="177353"/>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81" name="Shape 1578"/>
              <p:cNvSpPr/>
              <p:nvPr/>
            </p:nvSpPr>
            <p:spPr>
              <a:xfrm>
                <a:off x="18588370" y="6860502"/>
                <a:ext cx="198115" cy="94924"/>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82" name="Shape 1579"/>
              <p:cNvSpPr/>
              <p:nvPr/>
            </p:nvSpPr>
            <p:spPr>
              <a:xfrm>
                <a:off x="18308417" y="6879928"/>
                <a:ext cx="162579" cy="76702"/>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83" name="Shape 1580"/>
              <p:cNvSpPr/>
              <p:nvPr/>
            </p:nvSpPr>
            <p:spPr>
              <a:xfrm>
                <a:off x="18506848" y="6967602"/>
                <a:ext cx="120691" cy="68605"/>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84" name="Shape 1581"/>
              <p:cNvSpPr/>
              <p:nvPr/>
            </p:nvSpPr>
            <p:spPr>
              <a:xfrm>
                <a:off x="17515968" y="6697882"/>
                <a:ext cx="725819" cy="207133"/>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85" name="Shape 1582"/>
              <p:cNvSpPr/>
              <p:nvPr/>
            </p:nvSpPr>
            <p:spPr>
              <a:xfrm>
                <a:off x="16797632" y="5770681"/>
                <a:ext cx="773210" cy="907704"/>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86" name="Shape 1583"/>
              <p:cNvSpPr/>
              <p:nvPr/>
            </p:nvSpPr>
            <p:spPr>
              <a:xfrm>
                <a:off x="15613436" y="5466349"/>
                <a:ext cx="166747" cy="251191"/>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87" name="Shape 1584"/>
              <p:cNvSpPr/>
              <p:nvPr/>
            </p:nvSpPr>
            <p:spPr>
              <a:xfrm>
                <a:off x="15083301" y="5740711"/>
                <a:ext cx="44257" cy="54425"/>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88" name="Shape 1585"/>
              <p:cNvSpPr/>
              <p:nvPr/>
            </p:nvSpPr>
            <p:spPr>
              <a:xfrm>
                <a:off x="15075943" y="5848944"/>
                <a:ext cx="47193" cy="44144"/>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89" name="Shape 1586"/>
              <p:cNvSpPr/>
              <p:nvPr/>
            </p:nvSpPr>
            <p:spPr>
              <a:xfrm>
                <a:off x="15027247" y="5672942"/>
                <a:ext cx="41259" cy="44596"/>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90" name="Shape 1587"/>
              <p:cNvSpPr/>
              <p:nvPr/>
            </p:nvSpPr>
            <p:spPr>
              <a:xfrm>
                <a:off x="13361479" y="4073980"/>
                <a:ext cx="48953" cy="68292"/>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91" name="Shape 1588"/>
              <p:cNvSpPr/>
              <p:nvPr/>
            </p:nvSpPr>
            <p:spPr>
              <a:xfrm>
                <a:off x="12025374" y="3369795"/>
                <a:ext cx="147258" cy="97413"/>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92" name="Shape 1589"/>
              <p:cNvSpPr/>
              <p:nvPr/>
            </p:nvSpPr>
            <p:spPr>
              <a:xfrm>
                <a:off x="9164036" y="741708"/>
                <a:ext cx="4473981" cy="2606199"/>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93" name="Shape 1590"/>
              <p:cNvSpPr/>
              <p:nvPr/>
            </p:nvSpPr>
            <p:spPr>
              <a:xfrm>
                <a:off x="12708070" y="392820"/>
                <a:ext cx="675929" cy="393735"/>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94" name="Shape 1591"/>
              <p:cNvSpPr/>
              <p:nvPr/>
            </p:nvSpPr>
            <p:spPr>
              <a:xfrm>
                <a:off x="10509691" y="172571"/>
                <a:ext cx="784582" cy="300067"/>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95" name="Shape 1592"/>
              <p:cNvSpPr/>
              <p:nvPr/>
            </p:nvSpPr>
            <p:spPr>
              <a:xfrm>
                <a:off x="8640647" y="1056041"/>
                <a:ext cx="501001" cy="205189"/>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96" name="Shape 1593"/>
              <p:cNvSpPr/>
              <p:nvPr/>
            </p:nvSpPr>
            <p:spPr>
              <a:xfrm>
                <a:off x="9514123" y="775380"/>
                <a:ext cx="90447" cy="43910"/>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97" name="Shape 1594"/>
              <p:cNvSpPr/>
              <p:nvPr/>
            </p:nvSpPr>
            <p:spPr>
              <a:xfrm>
                <a:off x="9539438" y="1293673"/>
                <a:ext cx="77044" cy="50373"/>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98" name="Shape 1595"/>
              <p:cNvSpPr/>
              <p:nvPr/>
            </p:nvSpPr>
            <p:spPr>
              <a:xfrm>
                <a:off x="9548121" y="1349487"/>
                <a:ext cx="46762" cy="35839"/>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499" name="Shape 1596"/>
              <p:cNvSpPr/>
              <p:nvPr/>
            </p:nvSpPr>
            <p:spPr>
              <a:xfrm>
                <a:off x="9211086" y="1846456"/>
                <a:ext cx="309959" cy="299864"/>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00" name="Shape 1597"/>
              <p:cNvSpPr/>
              <p:nvPr/>
            </p:nvSpPr>
            <p:spPr>
              <a:xfrm>
                <a:off x="9497156" y="1634129"/>
                <a:ext cx="453234" cy="595006"/>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01" name="Shape 1598"/>
              <p:cNvSpPr/>
              <p:nvPr/>
            </p:nvSpPr>
            <p:spPr>
              <a:xfrm>
                <a:off x="9568246" y="1896573"/>
                <a:ext cx="35840" cy="46333"/>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02" name="Shape 1599"/>
              <p:cNvSpPr/>
              <p:nvPr/>
            </p:nvSpPr>
            <p:spPr>
              <a:xfrm>
                <a:off x="9615608" y="2264819"/>
                <a:ext cx="38914" cy="35839"/>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03" name="Shape 1600"/>
              <p:cNvSpPr/>
              <p:nvPr/>
            </p:nvSpPr>
            <p:spPr>
              <a:xfrm>
                <a:off x="9671248" y="2276983"/>
                <a:ext cx="35839" cy="358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04" name="Shape 1601"/>
              <p:cNvSpPr/>
              <p:nvPr/>
            </p:nvSpPr>
            <p:spPr>
              <a:xfrm>
                <a:off x="9930557" y="3001336"/>
                <a:ext cx="86482" cy="100604"/>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05" name="Shape 1602"/>
              <p:cNvSpPr/>
              <p:nvPr/>
            </p:nvSpPr>
            <p:spPr>
              <a:xfrm>
                <a:off x="10386535" y="2786065"/>
                <a:ext cx="71580" cy="114791"/>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06" name="Shape 1603"/>
              <p:cNvSpPr/>
              <p:nvPr/>
            </p:nvSpPr>
            <p:spPr>
              <a:xfrm>
                <a:off x="10358580" y="2942956"/>
                <a:ext cx="97107" cy="169707"/>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07" name="Shape 1604"/>
              <p:cNvSpPr/>
              <p:nvPr/>
            </p:nvSpPr>
            <p:spPr>
              <a:xfrm>
                <a:off x="10654805" y="3171539"/>
                <a:ext cx="191598" cy="102870"/>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08" name="Shape 1605"/>
              <p:cNvSpPr/>
              <p:nvPr/>
            </p:nvSpPr>
            <p:spPr>
              <a:xfrm>
                <a:off x="10745790" y="3332224"/>
                <a:ext cx="42461" cy="37167"/>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09" name="Shape 1606"/>
              <p:cNvSpPr/>
              <p:nvPr/>
            </p:nvSpPr>
            <p:spPr>
              <a:xfrm>
                <a:off x="11404489" y="3368343"/>
                <a:ext cx="213219" cy="73779"/>
              </a:xfrm>
              <a:custGeom>
                <a:avLst/>
                <a:gdLst/>
                <a:ahLst/>
                <a:cxnLst>
                  <a:cxn ang="0">
                    <a:pos x="wd2" y="hd2"/>
                  </a:cxn>
                  <a:cxn ang="5400000">
                    <a:pos x="wd2" y="hd2"/>
                  </a:cxn>
                  <a:cxn ang="10800000">
                    <a:pos x="wd2" y="hd2"/>
                  </a:cxn>
                  <a:cxn ang="16200000">
                    <a:pos x="wd2" y="hd2"/>
                  </a:cxn>
                </a:cxnLst>
                <a:rect l="0" t="0" r="r" b="b"/>
                <a:pathLst>
                  <a:path w="21565" h="19779" extrusionOk="0">
                    <a:moveTo>
                      <a:pt x="12434" y="4397"/>
                    </a:moveTo>
                    <a:lnTo>
                      <a:pt x="7006" y="2044"/>
                    </a:lnTo>
                    <a:lnTo>
                      <a:pt x="3364" y="1828"/>
                    </a:lnTo>
                    <a:cubicBezTo>
                      <a:pt x="2241" y="-1757"/>
                      <a:pt x="29" y="279"/>
                      <a:pt x="0" y="4926"/>
                    </a:cubicBezTo>
                    <a:cubicBezTo>
                      <a:pt x="-35" y="10379"/>
                      <a:pt x="2718" y="12346"/>
                      <a:pt x="3736" y="7595"/>
                    </a:cubicBezTo>
                    <a:lnTo>
                      <a:pt x="6269" y="12491"/>
                    </a:lnTo>
                    <a:lnTo>
                      <a:pt x="8797" y="17829"/>
                    </a:lnTo>
                    <a:cubicBezTo>
                      <a:pt x="10237" y="18722"/>
                      <a:pt x="11702" y="19311"/>
                      <a:pt x="13178" y="19590"/>
                    </a:cubicBezTo>
                    <a:cubicBezTo>
                      <a:pt x="14509" y="19843"/>
                      <a:pt x="15846" y="19843"/>
                      <a:pt x="17178" y="19590"/>
                    </a:cubicBezTo>
                    <a:lnTo>
                      <a:pt x="21565" y="16031"/>
                    </a:lnTo>
                    <a:lnTo>
                      <a:pt x="21234" y="9358"/>
                    </a:lnTo>
                    <a:cubicBezTo>
                      <a:pt x="20150" y="10055"/>
                      <a:pt x="19031" y="10305"/>
                      <a:pt x="17917" y="10099"/>
                    </a:cubicBezTo>
                    <a:cubicBezTo>
                      <a:pt x="16919" y="9915"/>
                      <a:pt x="15935" y="9366"/>
                      <a:pt x="14995" y="8468"/>
                    </a:cubicBezTo>
                    <a:lnTo>
                      <a:pt x="12434" y="4397"/>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10" name="Shape 1607"/>
              <p:cNvSpPr/>
              <p:nvPr/>
            </p:nvSpPr>
            <p:spPr>
              <a:xfrm>
                <a:off x="11027230" y="1454431"/>
                <a:ext cx="70968" cy="60357"/>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11" name="Shape 1608"/>
              <p:cNvSpPr/>
              <p:nvPr/>
            </p:nvSpPr>
            <p:spPr>
              <a:xfrm>
                <a:off x="17841850" y="7126698"/>
                <a:ext cx="2896667" cy="2213207"/>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12" name="Shape 1609"/>
              <p:cNvSpPr/>
              <p:nvPr/>
            </p:nvSpPr>
            <p:spPr>
              <a:xfrm>
                <a:off x="19571374" y="9472085"/>
                <a:ext cx="271304" cy="224457"/>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13" name="Shape 1610"/>
              <p:cNvSpPr/>
              <p:nvPr/>
            </p:nvSpPr>
            <p:spPr>
              <a:xfrm>
                <a:off x="20811973" y="9458814"/>
                <a:ext cx="737880" cy="461259"/>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14" name="Shape 1611"/>
              <p:cNvSpPr/>
              <p:nvPr/>
            </p:nvSpPr>
            <p:spPr>
              <a:xfrm>
                <a:off x="21651304" y="8999501"/>
                <a:ext cx="360956" cy="55004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15" name="Shape 1612"/>
              <p:cNvSpPr/>
              <p:nvPr/>
            </p:nvSpPr>
            <p:spPr>
              <a:xfrm>
                <a:off x="21677379" y="8511192"/>
                <a:ext cx="35838" cy="62067"/>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16" name="Shape 1613"/>
              <p:cNvSpPr/>
              <p:nvPr/>
            </p:nvSpPr>
            <p:spPr>
              <a:xfrm>
                <a:off x="21599521" y="7733094"/>
                <a:ext cx="230017" cy="284678"/>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17" name="Shape 1614"/>
              <p:cNvSpPr/>
              <p:nvPr/>
            </p:nvSpPr>
            <p:spPr>
              <a:xfrm>
                <a:off x="21921283" y="7423939"/>
                <a:ext cx="82355" cy="138669"/>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18" name="Shape 1615"/>
              <p:cNvSpPr/>
              <p:nvPr/>
            </p:nvSpPr>
            <p:spPr>
              <a:xfrm>
                <a:off x="21078656" y="6651027"/>
                <a:ext cx="100198" cy="141090"/>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19" name="Shape 1616"/>
              <p:cNvSpPr/>
              <p:nvPr/>
            </p:nvSpPr>
            <p:spPr>
              <a:xfrm>
                <a:off x="21211348" y="6759450"/>
                <a:ext cx="99894" cy="86508"/>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20" name="Shape 1617"/>
              <p:cNvSpPr/>
              <p:nvPr/>
            </p:nvSpPr>
            <p:spPr>
              <a:xfrm>
                <a:off x="21253195" y="6876164"/>
                <a:ext cx="81683" cy="85323"/>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21" name="Shape 1618"/>
              <p:cNvSpPr/>
              <p:nvPr/>
            </p:nvSpPr>
            <p:spPr>
              <a:xfrm>
                <a:off x="21354437" y="6837717"/>
                <a:ext cx="102386" cy="92257"/>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22" name="Shape 1619"/>
              <p:cNvSpPr/>
              <p:nvPr/>
            </p:nvSpPr>
            <p:spPr>
              <a:xfrm>
                <a:off x="21407358" y="6979208"/>
                <a:ext cx="82090" cy="52410"/>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23" name="Shape 1620"/>
              <p:cNvSpPr/>
              <p:nvPr/>
            </p:nvSpPr>
            <p:spPr>
              <a:xfrm>
                <a:off x="21505395" y="6903687"/>
                <a:ext cx="60131" cy="118562"/>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24" name="Shape 1621"/>
              <p:cNvSpPr/>
              <p:nvPr/>
            </p:nvSpPr>
            <p:spPr>
              <a:xfrm>
                <a:off x="21538125" y="7062441"/>
                <a:ext cx="53483" cy="461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25" name="Shape 1622"/>
              <p:cNvSpPr/>
              <p:nvPr/>
            </p:nvSpPr>
            <p:spPr>
              <a:xfrm>
                <a:off x="20846513" y="6427378"/>
                <a:ext cx="190650" cy="166918"/>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26" name="Shape 1623"/>
              <p:cNvSpPr/>
              <p:nvPr/>
            </p:nvSpPr>
            <p:spPr>
              <a:xfrm>
                <a:off x="20716772" y="6550207"/>
                <a:ext cx="252825" cy="202985"/>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27" name="Shape 1624"/>
              <p:cNvSpPr/>
              <p:nvPr/>
            </p:nvSpPr>
            <p:spPr>
              <a:xfrm>
                <a:off x="19422188" y="6261169"/>
                <a:ext cx="1440909" cy="851532"/>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28" name="Shape 1625"/>
              <p:cNvSpPr/>
              <p:nvPr/>
            </p:nvSpPr>
            <p:spPr>
              <a:xfrm>
                <a:off x="19624936" y="5570215"/>
                <a:ext cx="40136" cy="49964"/>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29" name="Shape 1626"/>
              <p:cNvSpPr/>
              <p:nvPr/>
            </p:nvSpPr>
            <p:spPr>
              <a:xfrm>
                <a:off x="20328811" y="4883851"/>
                <a:ext cx="35839" cy="47915"/>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30" name="Shape 1627"/>
              <p:cNvSpPr/>
              <p:nvPr/>
            </p:nvSpPr>
            <p:spPr>
              <a:xfrm>
                <a:off x="20271268" y="5051180"/>
                <a:ext cx="40195" cy="68256"/>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sp>
            <p:nvSpPr>
              <p:cNvPr id="531" name="Shape 1628"/>
              <p:cNvSpPr/>
              <p:nvPr/>
            </p:nvSpPr>
            <p:spPr>
              <a:xfrm>
                <a:off x="21377980" y="5612491"/>
                <a:ext cx="41767" cy="63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solidFill>
                <a:srgbClr val="FFFFFF"/>
              </a:solidFill>
              <a:ln w="12700" cap="flat">
                <a:noFill/>
                <a:miter lim="400000"/>
              </a:ln>
              <a:effectLst/>
            </p:spPr>
            <p:txBody>
              <a:bodyPr wrap="square" lIns="50800" tIns="50800" rIns="50800" bIns="50800" numCol="1" anchor="ctr">
                <a:noAutofit/>
              </a:bodyPr>
              <a:lstStyle/>
              <a:p>
                <a:pPr algn="l">
                  <a:defRPr sz="2000" b="0">
                    <a:solidFill>
                      <a:srgbClr val="74808C"/>
                    </a:solidFill>
                    <a:latin typeface="Poppins"/>
                    <a:ea typeface="Poppins"/>
                    <a:cs typeface="Poppins"/>
                    <a:sym typeface="Poppins"/>
                  </a:defRPr>
                </a:pPr>
                <a:endParaRPr/>
              </a:p>
            </p:txBody>
          </p:sp>
        </p:grpSp>
        <p:sp>
          <p:nvSpPr>
            <p:cNvPr id="533" name="Кружок"/>
            <p:cNvSpPr/>
            <p:nvPr/>
          </p:nvSpPr>
          <p:spPr>
            <a:xfrm>
              <a:off x="13707765" y="79538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34" name="Freeform 23"/>
            <p:cNvSpPr/>
            <p:nvPr/>
          </p:nvSpPr>
          <p:spPr>
            <a:xfrm>
              <a:off x="13874080" y="81159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36" name="Кружок"/>
            <p:cNvSpPr/>
            <p:nvPr/>
          </p:nvSpPr>
          <p:spPr>
            <a:xfrm>
              <a:off x="11294765" y="4347076"/>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37" name="Freeform 23"/>
            <p:cNvSpPr/>
            <p:nvPr/>
          </p:nvSpPr>
          <p:spPr>
            <a:xfrm>
              <a:off x="11461080" y="4509125"/>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39" name="Кружок"/>
            <p:cNvSpPr/>
            <p:nvPr/>
          </p:nvSpPr>
          <p:spPr>
            <a:xfrm>
              <a:off x="10862965" y="3483476"/>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40" name="Freeform 23"/>
            <p:cNvSpPr/>
            <p:nvPr/>
          </p:nvSpPr>
          <p:spPr>
            <a:xfrm>
              <a:off x="11029280" y="3645525"/>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42" name="Кружок"/>
            <p:cNvSpPr/>
            <p:nvPr/>
          </p:nvSpPr>
          <p:spPr>
            <a:xfrm>
              <a:off x="13123565" y="2696076"/>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43" name="Freeform 23"/>
            <p:cNvSpPr/>
            <p:nvPr/>
          </p:nvSpPr>
          <p:spPr>
            <a:xfrm>
              <a:off x="13289880" y="2858125"/>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45" name="Кружок"/>
            <p:cNvSpPr/>
            <p:nvPr/>
          </p:nvSpPr>
          <p:spPr>
            <a:xfrm>
              <a:off x="19067166" y="53630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46" name="Freeform 23"/>
            <p:cNvSpPr/>
            <p:nvPr/>
          </p:nvSpPr>
          <p:spPr>
            <a:xfrm>
              <a:off x="19233481" y="55251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48" name="Кружок"/>
            <p:cNvSpPr/>
            <p:nvPr/>
          </p:nvSpPr>
          <p:spPr>
            <a:xfrm>
              <a:off x="21226166" y="93254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49" name="Freeform 23"/>
            <p:cNvSpPr/>
            <p:nvPr/>
          </p:nvSpPr>
          <p:spPr>
            <a:xfrm>
              <a:off x="21392481" y="94875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51" name="Кружок"/>
            <p:cNvSpPr/>
            <p:nvPr/>
          </p:nvSpPr>
          <p:spPr>
            <a:xfrm>
              <a:off x="7129165" y="78268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52" name="Freeform 23"/>
            <p:cNvSpPr/>
            <p:nvPr/>
          </p:nvSpPr>
          <p:spPr>
            <a:xfrm>
              <a:off x="7295480" y="79889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54" name="Кружок"/>
            <p:cNvSpPr/>
            <p:nvPr/>
          </p:nvSpPr>
          <p:spPr>
            <a:xfrm>
              <a:off x="5071764" y="52360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55" name="Freeform 23"/>
            <p:cNvSpPr/>
            <p:nvPr/>
          </p:nvSpPr>
          <p:spPr>
            <a:xfrm>
              <a:off x="5238079" y="53981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57" name="Кружок"/>
            <p:cNvSpPr/>
            <p:nvPr/>
          </p:nvSpPr>
          <p:spPr>
            <a:xfrm>
              <a:off x="5071764" y="60996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58" name="Freeform 23"/>
            <p:cNvSpPr/>
            <p:nvPr/>
          </p:nvSpPr>
          <p:spPr>
            <a:xfrm>
              <a:off x="5238079" y="62617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60" name="Кружок"/>
            <p:cNvSpPr/>
            <p:nvPr/>
          </p:nvSpPr>
          <p:spPr>
            <a:xfrm>
              <a:off x="4563764" y="4372476"/>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61" name="Freeform 23"/>
            <p:cNvSpPr/>
            <p:nvPr/>
          </p:nvSpPr>
          <p:spPr>
            <a:xfrm>
              <a:off x="4730079" y="4534525"/>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63" name="Кружок"/>
            <p:cNvSpPr/>
            <p:nvPr/>
          </p:nvSpPr>
          <p:spPr>
            <a:xfrm>
              <a:off x="5782964" y="4448676"/>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64" name="Freeform 23"/>
            <p:cNvSpPr/>
            <p:nvPr/>
          </p:nvSpPr>
          <p:spPr>
            <a:xfrm>
              <a:off x="5949279" y="4610725"/>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66" name="Кружок"/>
            <p:cNvSpPr/>
            <p:nvPr/>
          </p:nvSpPr>
          <p:spPr>
            <a:xfrm>
              <a:off x="2582564" y="56170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67" name="Freeform 23"/>
            <p:cNvSpPr/>
            <p:nvPr/>
          </p:nvSpPr>
          <p:spPr>
            <a:xfrm>
              <a:off x="2748879" y="57791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69" name="Кружок"/>
            <p:cNvSpPr/>
            <p:nvPr/>
          </p:nvSpPr>
          <p:spPr>
            <a:xfrm>
              <a:off x="2074564" y="48550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70" name="Freeform 23"/>
            <p:cNvSpPr/>
            <p:nvPr/>
          </p:nvSpPr>
          <p:spPr>
            <a:xfrm>
              <a:off x="2240879" y="50171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72" name="Кружок"/>
            <p:cNvSpPr/>
            <p:nvPr/>
          </p:nvSpPr>
          <p:spPr>
            <a:xfrm>
              <a:off x="19778366" y="3991476"/>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73" name="Freeform 23"/>
            <p:cNvSpPr/>
            <p:nvPr/>
          </p:nvSpPr>
          <p:spPr>
            <a:xfrm>
              <a:off x="19944681" y="4153525"/>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75" name="Кружок"/>
            <p:cNvSpPr/>
            <p:nvPr/>
          </p:nvSpPr>
          <p:spPr>
            <a:xfrm>
              <a:off x="19067166" y="4448676"/>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76" name="Freeform 23"/>
            <p:cNvSpPr/>
            <p:nvPr/>
          </p:nvSpPr>
          <p:spPr>
            <a:xfrm>
              <a:off x="19233481" y="4610725"/>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78" name="Кружок"/>
            <p:cNvSpPr/>
            <p:nvPr/>
          </p:nvSpPr>
          <p:spPr>
            <a:xfrm>
              <a:off x="19778366" y="72680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79" name="Freeform 23"/>
            <p:cNvSpPr/>
            <p:nvPr/>
          </p:nvSpPr>
          <p:spPr>
            <a:xfrm>
              <a:off x="19944681" y="74301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81" name="Кружок"/>
            <p:cNvSpPr/>
            <p:nvPr/>
          </p:nvSpPr>
          <p:spPr>
            <a:xfrm>
              <a:off x="19143366" y="84872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82" name="Freeform 23"/>
            <p:cNvSpPr/>
            <p:nvPr/>
          </p:nvSpPr>
          <p:spPr>
            <a:xfrm>
              <a:off x="19309681" y="86493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84" name="Кружок"/>
            <p:cNvSpPr/>
            <p:nvPr/>
          </p:nvSpPr>
          <p:spPr>
            <a:xfrm>
              <a:off x="20692766" y="10849478"/>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85" name="Freeform 23"/>
            <p:cNvSpPr/>
            <p:nvPr/>
          </p:nvSpPr>
          <p:spPr>
            <a:xfrm>
              <a:off x="20859081" y="11011527"/>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87" name="Кружок"/>
            <p:cNvSpPr/>
            <p:nvPr/>
          </p:nvSpPr>
          <p:spPr>
            <a:xfrm>
              <a:off x="22445366" y="11205078"/>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88" name="Freeform 23"/>
            <p:cNvSpPr/>
            <p:nvPr/>
          </p:nvSpPr>
          <p:spPr>
            <a:xfrm>
              <a:off x="22611681" y="11367127"/>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90" name="Кружок"/>
            <p:cNvSpPr/>
            <p:nvPr/>
          </p:nvSpPr>
          <p:spPr>
            <a:xfrm>
              <a:off x="14317365" y="64552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1" name="Freeform 23"/>
            <p:cNvSpPr/>
            <p:nvPr/>
          </p:nvSpPr>
          <p:spPr>
            <a:xfrm>
              <a:off x="14483680" y="66173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93" name="Кружок"/>
            <p:cNvSpPr/>
            <p:nvPr/>
          </p:nvSpPr>
          <p:spPr>
            <a:xfrm>
              <a:off x="12615565" y="55154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4" name="Freeform 23"/>
            <p:cNvSpPr/>
            <p:nvPr/>
          </p:nvSpPr>
          <p:spPr>
            <a:xfrm>
              <a:off x="12781880" y="56775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96" name="Кружок"/>
            <p:cNvSpPr/>
            <p:nvPr/>
          </p:nvSpPr>
          <p:spPr>
            <a:xfrm>
              <a:off x="14164965" y="4448676"/>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7" name="Freeform 23"/>
            <p:cNvSpPr/>
            <p:nvPr/>
          </p:nvSpPr>
          <p:spPr>
            <a:xfrm>
              <a:off x="14331280" y="4610725"/>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599" name="Кружок"/>
            <p:cNvSpPr/>
            <p:nvPr/>
          </p:nvSpPr>
          <p:spPr>
            <a:xfrm>
              <a:off x="18025766" y="6914328"/>
              <a:ext cx="626072" cy="62607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0" name="Freeform 23"/>
            <p:cNvSpPr/>
            <p:nvPr/>
          </p:nvSpPr>
          <p:spPr>
            <a:xfrm>
              <a:off x="18192081" y="7076378"/>
              <a:ext cx="293441" cy="276574"/>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602" name="Кружок"/>
            <p:cNvSpPr/>
            <p:nvPr/>
          </p:nvSpPr>
          <p:spPr>
            <a:xfrm>
              <a:off x="15412464" y="58964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3" name="Freeform 23"/>
            <p:cNvSpPr/>
            <p:nvPr/>
          </p:nvSpPr>
          <p:spPr>
            <a:xfrm>
              <a:off x="15578779" y="60585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605" name="Кружок"/>
            <p:cNvSpPr/>
            <p:nvPr/>
          </p:nvSpPr>
          <p:spPr>
            <a:xfrm>
              <a:off x="7637165" y="94016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6" name="Freeform 23"/>
            <p:cNvSpPr/>
            <p:nvPr/>
          </p:nvSpPr>
          <p:spPr>
            <a:xfrm>
              <a:off x="7803480" y="95637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608" name="Кружок"/>
            <p:cNvSpPr/>
            <p:nvPr/>
          </p:nvSpPr>
          <p:spPr>
            <a:xfrm>
              <a:off x="5478164" y="96556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9" name="Freeform 23"/>
            <p:cNvSpPr/>
            <p:nvPr/>
          </p:nvSpPr>
          <p:spPr>
            <a:xfrm>
              <a:off x="5644479" y="98177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611" name="Кружок"/>
            <p:cNvSpPr/>
            <p:nvPr/>
          </p:nvSpPr>
          <p:spPr>
            <a:xfrm>
              <a:off x="6544964" y="10341478"/>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2" name="Freeform 23"/>
            <p:cNvSpPr/>
            <p:nvPr/>
          </p:nvSpPr>
          <p:spPr>
            <a:xfrm>
              <a:off x="6711279" y="10503527"/>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614" name="Кружок"/>
            <p:cNvSpPr/>
            <p:nvPr/>
          </p:nvSpPr>
          <p:spPr>
            <a:xfrm>
              <a:off x="6557664" y="9401677"/>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5" name="Freeform 23"/>
            <p:cNvSpPr/>
            <p:nvPr/>
          </p:nvSpPr>
          <p:spPr>
            <a:xfrm>
              <a:off x="6723979" y="9563726"/>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617" name="Кружок"/>
            <p:cNvSpPr/>
            <p:nvPr/>
          </p:nvSpPr>
          <p:spPr>
            <a:xfrm>
              <a:off x="6379864" y="11535278"/>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8" name="Freeform 23"/>
            <p:cNvSpPr/>
            <p:nvPr/>
          </p:nvSpPr>
          <p:spPr>
            <a:xfrm>
              <a:off x="6546179" y="11697327"/>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grpSp>
          <p:nvGrpSpPr>
            <p:cNvPr id="623" name="Группа"/>
            <p:cNvGrpSpPr/>
            <p:nvPr/>
          </p:nvGrpSpPr>
          <p:grpSpPr>
            <a:xfrm>
              <a:off x="10860530" y="8478893"/>
              <a:ext cx="1847164" cy="1847164"/>
              <a:chOff x="0" y="0"/>
              <a:chExt cx="1847163" cy="1847163"/>
            </a:xfrm>
          </p:grpSpPr>
          <p:graphicFrame>
            <p:nvGraphicFramePr>
              <p:cNvPr id="620" name="2D‑круговая диаграмма"/>
              <p:cNvGraphicFramePr/>
              <p:nvPr>
                <p:extLst>
                  <p:ext uri="{D42A27DB-BD31-4B8C-83A1-F6EECF244321}">
                    <p14:modId xmlns:p14="http://schemas.microsoft.com/office/powerpoint/2010/main" val="3195232733"/>
                  </p:ext>
                </p:extLst>
              </p:nvPr>
            </p:nvGraphicFramePr>
            <p:xfrm>
              <a:off x="0" y="0"/>
              <a:ext cx="1847164" cy="1847164"/>
            </p:xfrm>
            <a:graphic>
              <a:graphicData uri="http://schemas.openxmlformats.org/drawingml/2006/chart">
                <c:chart xmlns:c="http://schemas.openxmlformats.org/drawingml/2006/chart" xmlns:r="http://schemas.openxmlformats.org/officeDocument/2006/relationships" r:id="rId2"/>
              </a:graphicData>
            </a:graphic>
          </p:graphicFrame>
          <p:sp>
            <p:nvSpPr>
              <p:cNvPr id="621" name="Кружок"/>
              <p:cNvSpPr/>
              <p:nvPr/>
            </p:nvSpPr>
            <p:spPr>
              <a:xfrm>
                <a:off x="288581" y="288581"/>
                <a:ext cx="1270001" cy="127000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2" name="63%"/>
              <p:cNvSpPr txBox="1"/>
              <p:nvPr/>
            </p:nvSpPr>
            <p:spPr>
              <a:xfrm>
                <a:off x="378331" y="656881"/>
                <a:ext cx="1141302"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646879"/>
                    </a:solidFill>
                    <a:latin typeface="Maven Pro Medium"/>
                    <a:ea typeface="Maven Pro Medium"/>
                    <a:cs typeface="Maven Pro Medium"/>
                    <a:sym typeface="Maven Pro Medium"/>
                  </a:defRPr>
                </a:lvl1pPr>
              </a:lstStyle>
              <a:p>
                <a:r>
                  <a:t>63%</a:t>
                </a:r>
              </a:p>
            </p:txBody>
          </p:sp>
        </p:grpSp>
        <p:grpSp>
          <p:nvGrpSpPr>
            <p:cNvPr id="627" name="Группа"/>
            <p:cNvGrpSpPr/>
            <p:nvPr/>
          </p:nvGrpSpPr>
          <p:grpSpPr>
            <a:xfrm>
              <a:off x="19887492" y="5039619"/>
              <a:ext cx="2339786" cy="2339786"/>
              <a:chOff x="-246310" y="-246310"/>
              <a:chExt cx="2339784" cy="2339784"/>
            </a:xfrm>
          </p:grpSpPr>
          <p:graphicFrame>
            <p:nvGraphicFramePr>
              <p:cNvPr id="624" name="2D‑круговая диаграмма"/>
              <p:cNvGraphicFramePr/>
              <p:nvPr>
                <p:extLst>
                  <p:ext uri="{D42A27DB-BD31-4B8C-83A1-F6EECF244321}">
                    <p14:modId xmlns:p14="http://schemas.microsoft.com/office/powerpoint/2010/main" val="1178542161"/>
                  </p:ext>
                </p:extLst>
              </p:nvPr>
            </p:nvGraphicFramePr>
            <p:xfrm>
              <a:off x="-246311" y="-246311"/>
              <a:ext cx="2339785" cy="2339785"/>
            </p:xfrm>
            <a:graphic>
              <a:graphicData uri="http://schemas.openxmlformats.org/drawingml/2006/chart">
                <c:chart xmlns:c="http://schemas.openxmlformats.org/drawingml/2006/chart" xmlns:r="http://schemas.openxmlformats.org/officeDocument/2006/relationships" r:id="rId3"/>
              </a:graphicData>
            </a:graphic>
          </p:graphicFrame>
          <p:sp>
            <p:nvSpPr>
              <p:cNvPr id="625" name="Кружок"/>
              <p:cNvSpPr/>
              <p:nvPr/>
            </p:nvSpPr>
            <p:spPr>
              <a:xfrm>
                <a:off x="40931" y="40931"/>
                <a:ext cx="1765301" cy="176530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6" name="26%"/>
              <p:cNvSpPr txBox="1"/>
              <p:nvPr/>
            </p:nvSpPr>
            <p:spPr>
              <a:xfrm>
                <a:off x="378331" y="656881"/>
                <a:ext cx="1141302"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646879"/>
                    </a:solidFill>
                    <a:latin typeface="Maven Pro Medium"/>
                    <a:ea typeface="Maven Pro Medium"/>
                    <a:cs typeface="Maven Pro Medium"/>
                    <a:sym typeface="Maven Pro Medium"/>
                  </a:defRPr>
                </a:lvl1pPr>
              </a:lstStyle>
              <a:p>
                <a:r>
                  <a:t>26%</a:t>
                </a:r>
              </a:p>
            </p:txBody>
          </p:sp>
        </p:grpSp>
        <p:grpSp>
          <p:nvGrpSpPr>
            <p:cNvPr id="631" name="Группа"/>
            <p:cNvGrpSpPr/>
            <p:nvPr/>
          </p:nvGrpSpPr>
          <p:grpSpPr>
            <a:xfrm>
              <a:off x="6634207" y="2772619"/>
              <a:ext cx="1590584" cy="1590584"/>
              <a:chOff x="128289" y="128289"/>
              <a:chExt cx="1590583" cy="1590583"/>
            </a:xfrm>
          </p:grpSpPr>
          <p:graphicFrame>
            <p:nvGraphicFramePr>
              <p:cNvPr id="628" name="2D‑круговая диаграмма"/>
              <p:cNvGraphicFramePr/>
              <p:nvPr>
                <p:extLst>
                  <p:ext uri="{D42A27DB-BD31-4B8C-83A1-F6EECF244321}">
                    <p14:modId xmlns:p14="http://schemas.microsoft.com/office/powerpoint/2010/main" val="2332990062"/>
                  </p:ext>
                </p:extLst>
              </p:nvPr>
            </p:nvGraphicFramePr>
            <p:xfrm>
              <a:off x="128289" y="128289"/>
              <a:ext cx="1590585" cy="1590585"/>
            </p:xfrm>
            <a:graphic>
              <a:graphicData uri="http://schemas.openxmlformats.org/drawingml/2006/chart">
                <c:chart xmlns:c="http://schemas.openxmlformats.org/drawingml/2006/chart" xmlns:r="http://schemas.openxmlformats.org/officeDocument/2006/relationships" r:id="rId4"/>
              </a:graphicData>
            </a:graphic>
          </p:graphicFrame>
          <p:sp>
            <p:nvSpPr>
              <p:cNvPr id="629" name="Кружок"/>
              <p:cNvSpPr/>
              <p:nvPr/>
            </p:nvSpPr>
            <p:spPr>
              <a:xfrm>
                <a:off x="393158" y="393158"/>
                <a:ext cx="1060848" cy="1060848"/>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30" name="10%"/>
              <p:cNvSpPr txBox="1"/>
              <p:nvPr/>
            </p:nvSpPr>
            <p:spPr>
              <a:xfrm>
                <a:off x="378331" y="656881"/>
                <a:ext cx="1141302"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646879"/>
                    </a:solidFill>
                    <a:latin typeface="Maven Pro Medium"/>
                    <a:ea typeface="Maven Pro Medium"/>
                    <a:cs typeface="Maven Pro Medium"/>
                    <a:sym typeface="Maven Pro Medium"/>
                  </a:defRPr>
                </a:lvl1pPr>
              </a:lstStyle>
              <a:p>
                <a:r>
                  <a:t>10%</a:t>
                </a:r>
              </a:p>
            </p:txBody>
          </p:sp>
        </p:grpSp>
        <p:grpSp>
          <p:nvGrpSpPr>
            <p:cNvPr id="635" name="Группа"/>
            <p:cNvGrpSpPr/>
            <p:nvPr/>
          </p:nvGrpSpPr>
          <p:grpSpPr>
            <a:xfrm>
              <a:off x="16232789" y="3848051"/>
              <a:ext cx="2640120" cy="2640120"/>
              <a:chOff x="-396478" y="-396478"/>
              <a:chExt cx="2640119" cy="2640119"/>
            </a:xfrm>
          </p:grpSpPr>
          <p:graphicFrame>
            <p:nvGraphicFramePr>
              <p:cNvPr id="632" name="2D‑круговая диаграмма"/>
              <p:cNvGraphicFramePr/>
              <p:nvPr>
                <p:extLst>
                  <p:ext uri="{D42A27DB-BD31-4B8C-83A1-F6EECF244321}">
                    <p14:modId xmlns:p14="http://schemas.microsoft.com/office/powerpoint/2010/main" val="773434787"/>
                  </p:ext>
                </p:extLst>
              </p:nvPr>
            </p:nvGraphicFramePr>
            <p:xfrm>
              <a:off x="-396479" y="-396479"/>
              <a:ext cx="2640121" cy="2640121"/>
            </p:xfrm>
            <a:graphic>
              <a:graphicData uri="http://schemas.openxmlformats.org/drawingml/2006/chart">
                <c:chart xmlns:c="http://schemas.openxmlformats.org/drawingml/2006/chart" xmlns:r="http://schemas.openxmlformats.org/officeDocument/2006/relationships" r:id="rId5"/>
              </a:graphicData>
            </a:graphic>
          </p:graphicFrame>
          <p:sp>
            <p:nvSpPr>
              <p:cNvPr id="633" name="Кружок"/>
              <p:cNvSpPr/>
              <p:nvPr/>
            </p:nvSpPr>
            <p:spPr>
              <a:xfrm>
                <a:off x="-107649" y="-107649"/>
                <a:ext cx="2062461" cy="20624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34" name="81%"/>
              <p:cNvSpPr txBox="1"/>
              <p:nvPr/>
            </p:nvSpPr>
            <p:spPr>
              <a:xfrm>
                <a:off x="378331" y="656881"/>
                <a:ext cx="1141302"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646879"/>
                    </a:solidFill>
                    <a:latin typeface="Maven Pro Medium"/>
                    <a:ea typeface="Maven Pro Medium"/>
                    <a:cs typeface="Maven Pro Medium"/>
                    <a:sym typeface="Maven Pro Medium"/>
                  </a:defRPr>
                </a:lvl1pPr>
              </a:lstStyle>
              <a:p>
                <a:r>
                  <a:t>81%</a:t>
                </a:r>
              </a:p>
            </p:txBody>
          </p:sp>
        </p:grpSp>
        <p:grpSp>
          <p:nvGrpSpPr>
            <p:cNvPr id="639" name="Группа"/>
            <p:cNvGrpSpPr/>
            <p:nvPr/>
          </p:nvGrpSpPr>
          <p:grpSpPr>
            <a:xfrm>
              <a:off x="12171408" y="3814019"/>
              <a:ext cx="1590584" cy="1590584"/>
              <a:chOff x="128289" y="128289"/>
              <a:chExt cx="1590583" cy="1590583"/>
            </a:xfrm>
          </p:grpSpPr>
          <p:graphicFrame>
            <p:nvGraphicFramePr>
              <p:cNvPr id="636" name="2D‑круговая диаграмма"/>
              <p:cNvGraphicFramePr/>
              <p:nvPr>
                <p:extLst>
                  <p:ext uri="{D42A27DB-BD31-4B8C-83A1-F6EECF244321}">
                    <p14:modId xmlns:p14="http://schemas.microsoft.com/office/powerpoint/2010/main" val="4143254698"/>
                  </p:ext>
                </p:extLst>
              </p:nvPr>
            </p:nvGraphicFramePr>
            <p:xfrm>
              <a:off x="128289" y="128289"/>
              <a:ext cx="1590585" cy="1590585"/>
            </p:xfrm>
            <a:graphic>
              <a:graphicData uri="http://schemas.openxmlformats.org/drawingml/2006/chart">
                <c:chart xmlns:c="http://schemas.openxmlformats.org/drawingml/2006/chart" xmlns:r="http://schemas.openxmlformats.org/officeDocument/2006/relationships" r:id="rId6"/>
              </a:graphicData>
            </a:graphic>
          </p:graphicFrame>
          <p:sp>
            <p:nvSpPr>
              <p:cNvPr id="637" name="Кружок"/>
              <p:cNvSpPr/>
              <p:nvPr/>
            </p:nvSpPr>
            <p:spPr>
              <a:xfrm>
                <a:off x="393158" y="393158"/>
                <a:ext cx="1060848" cy="1060848"/>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38" name="8%"/>
              <p:cNvSpPr txBox="1"/>
              <p:nvPr/>
            </p:nvSpPr>
            <p:spPr>
              <a:xfrm>
                <a:off x="378331" y="656881"/>
                <a:ext cx="1141302"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646879"/>
                    </a:solidFill>
                    <a:latin typeface="Maven Pro Medium"/>
                    <a:ea typeface="Maven Pro Medium"/>
                    <a:cs typeface="Maven Pro Medium"/>
                    <a:sym typeface="Maven Pro Medium"/>
                  </a:defRPr>
                </a:lvl1pPr>
              </a:lstStyle>
              <a:p>
                <a:r>
                  <a:t>8%</a:t>
                </a:r>
              </a:p>
            </p:txBody>
          </p:sp>
        </p:grpSp>
        <p:grpSp>
          <p:nvGrpSpPr>
            <p:cNvPr id="643" name="Группа"/>
            <p:cNvGrpSpPr/>
            <p:nvPr/>
          </p:nvGrpSpPr>
          <p:grpSpPr>
            <a:xfrm>
              <a:off x="4180329" y="7843893"/>
              <a:ext cx="1847164" cy="1847164"/>
              <a:chOff x="0" y="0"/>
              <a:chExt cx="1847163" cy="1847163"/>
            </a:xfrm>
          </p:grpSpPr>
          <p:graphicFrame>
            <p:nvGraphicFramePr>
              <p:cNvPr id="640" name="2D‑круговая диаграмма"/>
              <p:cNvGraphicFramePr/>
              <p:nvPr>
                <p:extLst>
                  <p:ext uri="{D42A27DB-BD31-4B8C-83A1-F6EECF244321}">
                    <p14:modId xmlns:p14="http://schemas.microsoft.com/office/powerpoint/2010/main" val="4016981183"/>
                  </p:ext>
                </p:extLst>
              </p:nvPr>
            </p:nvGraphicFramePr>
            <p:xfrm>
              <a:off x="0" y="0"/>
              <a:ext cx="1847164" cy="1847164"/>
            </p:xfrm>
            <a:graphic>
              <a:graphicData uri="http://schemas.openxmlformats.org/drawingml/2006/chart">
                <c:chart xmlns:c="http://schemas.openxmlformats.org/drawingml/2006/chart" xmlns:r="http://schemas.openxmlformats.org/officeDocument/2006/relationships" r:id="rId7"/>
              </a:graphicData>
            </a:graphic>
          </p:graphicFrame>
          <p:sp>
            <p:nvSpPr>
              <p:cNvPr id="641" name="Кружок"/>
              <p:cNvSpPr/>
              <p:nvPr/>
            </p:nvSpPr>
            <p:spPr>
              <a:xfrm>
                <a:off x="288581" y="288581"/>
                <a:ext cx="1270001" cy="127000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42" name="90%"/>
              <p:cNvSpPr txBox="1"/>
              <p:nvPr/>
            </p:nvSpPr>
            <p:spPr>
              <a:xfrm>
                <a:off x="378331" y="656881"/>
                <a:ext cx="1141302"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646879"/>
                    </a:solidFill>
                    <a:latin typeface="Maven Pro Medium"/>
                    <a:ea typeface="Maven Pro Medium"/>
                    <a:cs typeface="Maven Pro Medium"/>
                    <a:sym typeface="Maven Pro Medium"/>
                  </a:defRPr>
                </a:lvl1pPr>
              </a:lstStyle>
              <a:p>
                <a:r>
                  <a:t>90%</a:t>
                </a:r>
              </a:p>
            </p:txBody>
          </p:sp>
        </p:grpSp>
        <p:grpSp>
          <p:nvGrpSpPr>
            <p:cNvPr id="647" name="Группа"/>
            <p:cNvGrpSpPr/>
            <p:nvPr/>
          </p:nvGrpSpPr>
          <p:grpSpPr>
            <a:xfrm>
              <a:off x="18648410" y="10087821"/>
              <a:ext cx="1590584" cy="1590584"/>
              <a:chOff x="128289" y="128289"/>
              <a:chExt cx="1590583" cy="1590583"/>
            </a:xfrm>
          </p:grpSpPr>
          <p:graphicFrame>
            <p:nvGraphicFramePr>
              <p:cNvPr id="644" name="2D‑круговая диаграмма"/>
              <p:cNvGraphicFramePr/>
              <p:nvPr>
                <p:extLst>
                  <p:ext uri="{D42A27DB-BD31-4B8C-83A1-F6EECF244321}">
                    <p14:modId xmlns:p14="http://schemas.microsoft.com/office/powerpoint/2010/main" val="1380386421"/>
                  </p:ext>
                </p:extLst>
              </p:nvPr>
            </p:nvGraphicFramePr>
            <p:xfrm>
              <a:off x="128289" y="128289"/>
              <a:ext cx="1590585" cy="1590585"/>
            </p:xfrm>
            <a:graphic>
              <a:graphicData uri="http://schemas.openxmlformats.org/drawingml/2006/chart">
                <c:chart xmlns:c="http://schemas.openxmlformats.org/drawingml/2006/chart" xmlns:r="http://schemas.openxmlformats.org/officeDocument/2006/relationships" r:id="rId8"/>
              </a:graphicData>
            </a:graphic>
          </p:graphicFrame>
          <p:sp>
            <p:nvSpPr>
              <p:cNvPr id="645" name="Кружок"/>
              <p:cNvSpPr/>
              <p:nvPr/>
            </p:nvSpPr>
            <p:spPr>
              <a:xfrm>
                <a:off x="393158" y="393158"/>
                <a:ext cx="1060848" cy="1060848"/>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46" name="4%"/>
              <p:cNvSpPr txBox="1"/>
              <p:nvPr/>
            </p:nvSpPr>
            <p:spPr>
              <a:xfrm>
                <a:off x="378331" y="656881"/>
                <a:ext cx="1141302"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646879"/>
                    </a:solidFill>
                    <a:latin typeface="Maven Pro Medium"/>
                    <a:ea typeface="Maven Pro Medium"/>
                    <a:cs typeface="Maven Pro Medium"/>
                    <a:sym typeface="Maven Pro Medium"/>
                  </a:defRPr>
                </a:lvl1pPr>
              </a:lstStyle>
              <a:p>
                <a:r>
                  <a:t>4%</a:t>
                </a:r>
              </a:p>
            </p:txBody>
          </p:sp>
        </p:grpSp>
        <p:sp>
          <p:nvSpPr>
            <p:cNvPr id="648" name="Кружок"/>
            <p:cNvSpPr/>
            <p:nvPr/>
          </p:nvSpPr>
          <p:spPr>
            <a:xfrm>
              <a:off x="16146165" y="1832476"/>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49" name="Freeform 23"/>
            <p:cNvSpPr/>
            <p:nvPr/>
          </p:nvSpPr>
          <p:spPr>
            <a:xfrm>
              <a:off x="16312480" y="1994525"/>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sp>
          <p:nvSpPr>
            <p:cNvPr id="651" name="Кружок"/>
            <p:cNvSpPr/>
            <p:nvPr/>
          </p:nvSpPr>
          <p:spPr>
            <a:xfrm>
              <a:off x="2531764" y="2442076"/>
              <a:ext cx="626072" cy="626072"/>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52" name="Freeform 23"/>
            <p:cNvSpPr/>
            <p:nvPr/>
          </p:nvSpPr>
          <p:spPr>
            <a:xfrm>
              <a:off x="2698079" y="2604125"/>
              <a:ext cx="293441" cy="276573"/>
            </a:xfrm>
            <a:custGeom>
              <a:avLst/>
              <a:gdLst/>
              <a:ahLst/>
              <a:cxnLst>
                <a:cxn ang="0">
                  <a:pos x="wd2" y="hd2"/>
                </a:cxn>
                <a:cxn ang="5400000">
                  <a:pos x="wd2" y="hd2"/>
                </a:cxn>
                <a:cxn ang="10800000">
                  <a:pos x="wd2" y="hd2"/>
                </a:cxn>
                <a:cxn ang="16200000">
                  <a:pos x="wd2" y="hd2"/>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32C04F4F-5136-BF4D-A46B-C4C729A21585}"/>
              </a:ext>
            </a:extLst>
          </p:cNvPr>
          <p:cNvSpPr>
            <a:spLocks noGrp="1"/>
          </p:cNvSpPr>
          <p:nvPr>
            <p:ph type="pic" sz="quarter" idx="10"/>
          </p:nvPr>
        </p:nvSpPr>
        <p:spPr>
          <a:xfrm>
            <a:off x="12155401" y="2438400"/>
            <a:ext cx="3096000" cy="8838000"/>
          </a:xfrm>
          <a:prstGeom prst="roundRect">
            <a:avLst>
              <a:gd name="adj" fmla="val 4009"/>
            </a:avLst>
          </a:prstGeom>
        </p:spPr>
      </p:sp>
      <p:sp>
        <p:nvSpPr>
          <p:cNvPr id="3" name="Рисунок 2">
            <a:extLst>
              <a:ext uri="{FF2B5EF4-FFF2-40B4-BE49-F238E27FC236}">
                <a16:creationId xmlns:a16="http://schemas.microsoft.com/office/drawing/2014/main" id="{6CF0137A-216E-D441-A7BE-888323B2417B}"/>
              </a:ext>
            </a:extLst>
          </p:cNvPr>
          <p:cNvSpPr>
            <a:spLocks noGrp="1"/>
          </p:cNvSpPr>
          <p:nvPr>
            <p:ph type="pic" sz="quarter" idx="11"/>
          </p:nvPr>
        </p:nvSpPr>
        <p:spPr>
          <a:xfrm>
            <a:off x="15483654" y="2438400"/>
            <a:ext cx="3096000" cy="8838000"/>
          </a:xfrm>
          <a:prstGeom prst="roundRect">
            <a:avLst>
              <a:gd name="adj" fmla="val 3626"/>
            </a:avLst>
          </a:prstGeom>
        </p:spPr>
      </p:sp>
      <p:sp>
        <p:nvSpPr>
          <p:cNvPr id="4" name="Рисунок 3">
            <a:extLst>
              <a:ext uri="{FF2B5EF4-FFF2-40B4-BE49-F238E27FC236}">
                <a16:creationId xmlns:a16="http://schemas.microsoft.com/office/drawing/2014/main" id="{8D49B584-8F6A-5E47-A1E1-728A3048ABCF}"/>
              </a:ext>
            </a:extLst>
          </p:cNvPr>
          <p:cNvSpPr>
            <a:spLocks noGrp="1"/>
          </p:cNvSpPr>
          <p:nvPr>
            <p:ph type="pic" sz="quarter" idx="12"/>
          </p:nvPr>
        </p:nvSpPr>
        <p:spPr>
          <a:xfrm>
            <a:off x="18811907" y="2438400"/>
            <a:ext cx="3096000" cy="8838000"/>
          </a:xfrm>
          <a:prstGeom prst="roundRect">
            <a:avLst>
              <a:gd name="adj" fmla="val 3625"/>
            </a:avLst>
          </a:prstGeom>
        </p:spPr>
      </p:sp>
      <p:sp>
        <p:nvSpPr>
          <p:cNvPr id="656" name="Title text slide"/>
          <p:cNvSpPr txBox="1"/>
          <p:nvPr/>
        </p:nvSpPr>
        <p:spPr>
          <a:xfrm>
            <a:off x="2394564" y="2085282"/>
            <a:ext cx="9112176"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t>Title text slide</a:t>
            </a:r>
          </a:p>
        </p:txBody>
      </p:sp>
      <p:sp>
        <p:nvSpPr>
          <p:cNvPr id="657" name="Фигура"/>
          <p:cNvSpPr/>
          <p:nvPr/>
        </p:nvSpPr>
        <p:spPr>
          <a:xfrm>
            <a:off x="24763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58" name="Lorem ipsum dolor sit amet, consectetur adipiscing elit, sed do eiusmod tempor incididunt ut labore et dolore magna aliqua. Ut enim ad minim veniam, quis nostrud exercitation ullamco laboris nisi ut aliquip ex ea commo consequat. Duis aute irure perspis dolor in reprehenderit in voluptate velit esse cillum dolore eu fugiat nulla pariatur. Excepteur sint perspis occaecat cupidatat non proident, sunt qui in culpa qui officia deserunt mollit anim id est laborum. Sed ut perspis unde omnis iste natus error sit voluptatem accusanm doloremque laudantium, totam rem aperi, volptatem"/>
          <p:cNvSpPr txBox="1"/>
          <p:nvPr/>
        </p:nvSpPr>
        <p:spPr>
          <a:xfrm>
            <a:off x="2451369" y="4991100"/>
            <a:ext cx="8432092"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 exercitation ullamco laboris nisi ut aliquip ex ea commo consequat. Duis aute irure perspis dolor in reprehenderit in voluptate velit esse cillum dolore eu fugiat nulla pariatur. Excepteur sint perspis occaecat cupidatat non proident, sunt qui in culpa qui officia deserunt mollit anim id est laborum. Sed ut perspis unde omnis iste natus error sit voluptatem accusanm doloremque laudantium, totam rem aperi, volptatem</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63" name="Закругленный прямоугольник"/>
          <p:cNvSpPr/>
          <p:nvPr/>
        </p:nvSpPr>
        <p:spPr>
          <a:xfrm>
            <a:off x="2438400" y="2438400"/>
            <a:ext cx="6229550" cy="8839200"/>
          </a:xfrm>
          <a:prstGeom prst="roundRect">
            <a:avLst>
              <a:gd name="adj" fmla="val 3496"/>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2" name="Закругленный прямоугольник"/>
          <p:cNvSpPr/>
          <p:nvPr/>
        </p:nvSpPr>
        <p:spPr>
          <a:xfrm>
            <a:off x="9077225" y="2438400"/>
            <a:ext cx="6229550" cy="8839200"/>
          </a:xfrm>
          <a:prstGeom prst="roundRect">
            <a:avLst>
              <a:gd name="adj" fmla="val 3496"/>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80" name="Закругленный прямоугольник"/>
          <p:cNvSpPr/>
          <p:nvPr/>
        </p:nvSpPr>
        <p:spPr>
          <a:xfrm>
            <a:off x="15716051" y="2438400"/>
            <a:ext cx="6229549" cy="8839200"/>
          </a:xfrm>
          <a:prstGeom prst="roundRect">
            <a:avLst>
              <a:gd name="adj" fmla="val 3496"/>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Рисунок 1">
            <a:extLst>
              <a:ext uri="{FF2B5EF4-FFF2-40B4-BE49-F238E27FC236}">
                <a16:creationId xmlns:a16="http://schemas.microsoft.com/office/drawing/2014/main" id="{4A8DCDDF-5F1A-D04C-911D-84E93D503C13}"/>
              </a:ext>
            </a:extLst>
          </p:cNvPr>
          <p:cNvSpPr>
            <a:spLocks noGrp="1"/>
          </p:cNvSpPr>
          <p:nvPr>
            <p:ph type="pic" sz="quarter" idx="10"/>
          </p:nvPr>
        </p:nvSpPr>
        <p:spPr>
          <a:xfrm>
            <a:off x="3116429" y="3136296"/>
            <a:ext cx="1486800" cy="1533600"/>
          </a:xfrm>
          <a:prstGeom prst="roundRect">
            <a:avLst>
              <a:gd name="adj" fmla="val 7082"/>
            </a:avLst>
          </a:prstGeom>
        </p:spPr>
      </p:sp>
      <p:sp>
        <p:nvSpPr>
          <p:cNvPr id="3" name="Рисунок 2">
            <a:extLst>
              <a:ext uri="{FF2B5EF4-FFF2-40B4-BE49-F238E27FC236}">
                <a16:creationId xmlns:a16="http://schemas.microsoft.com/office/drawing/2014/main" id="{9DFB059A-CC66-0E46-8051-4E4E02D67382}"/>
              </a:ext>
            </a:extLst>
          </p:cNvPr>
          <p:cNvSpPr>
            <a:spLocks noGrp="1"/>
          </p:cNvSpPr>
          <p:nvPr>
            <p:ph type="pic" sz="quarter" idx="11"/>
          </p:nvPr>
        </p:nvSpPr>
        <p:spPr>
          <a:xfrm>
            <a:off x="9754036" y="3136296"/>
            <a:ext cx="1486800" cy="1533600"/>
          </a:xfrm>
          <a:prstGeom prst="roundRect">
            <a:avLst>
              <a:gd name="adj" fmla="val 7082"/>
            </a:avLst>
          </a:prstGeom>
        </p:spPr>
      </p:sp>
      <p:sp>
        <p:nvSpPr>
          <p:cNvPr id="4" name="Рисунок 3">
            <a:extLst>
              <a:ext uri="{FF2B5EF4-FFF2-40B4-BE49-F238E27FC236}">
                <a16:creationId xmlns:a16="http://schemas.microsoft.com/office/drawing/2014/main" id="{820DAE32-DCCC-C949-890A-205D3E972D2F}"/>
              </a:ext>
            </a:extLst>
          </p:cNvPr>
          <p:cNvSpPr>
            <a:spLocks noGrp="1"/>
          </p:cNvSpPr>
          <p:nvPr>
            <p:ph type="pic" sz="quarter" idx="12"/>
          </p:nvPr>
        </p:nvSpPr>
        <p:spPr>
          <a:xfrm>
            <a:off x="16383892" y="3136296"/>
            <a:ext cx="1486800" cy="1533600"/>
          </a:xfrm>
          <a:prstGeom prst="roundRect">
            <a:avLst>
              <a:gd name="adj" fmla="val 7083"/>
            </a:avLst>
          </a:prstGeom>
        </p:spPr>
      </p:sp>
      <p:sp>
        <p:nvSpPr>
          <p:cNvPr id="664" name="Alice Stark"/>
          <p:cNvSpPr txBox="1"/>
          <p:nvPr/>
        </p:nvSpPr>
        <p:spPr>
          <a:xfrm>
            <a:off x="3042264" y="5060949"/>
            <a:ext cx="4705495"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Alice Stark</a:t>
            </a:r>
          </a:p>
        </p:txBody>
      </p:sp>
      <p:sp>
        <p:nvSpPr>
          <p:cNvPr id="665" name="Lorem ipsum sed dolor sit sed amet, consectetur adipiscing incididunt ut labore et dolore nostrud exercitation ullamco"/>
          <p:cNvSpPr txBox="1"/>
          <p:nvPr/>
        </p:nvSpPr>
        <p:spPr>
          <a:xfrm>
            <a:off x="3111769" y="6997700"/>
            <a:ext cx="4984411" cy="2204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nostrud exercitation ullamco</a:t>
            </a:r>
          </a:p>
        </p:txBody>
      </p:sp>
      <p:sp>
        <p:nvSpPr>
          <p:cNvPr id="667" name="MANAGER"/>
          <p:cNvSpPr txBox="1"/>
          <p:nvPr/>
        </p:nvSpPr>
        <p:spPr>
          <a:xfrm>
            <a:off x="3085461" y="6182746"/>
            <a:ext cx="3834099"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MANAGER</a:t>
            </a:r>
          </a:p>
        </p:txBody>
      </p:sp>
      <p:sp>
        <p:nvSpPr>
          <p:cNvPr id="668" name="Закругленный прямоугольник"/>
          <p:cNvSpPr/>
          <p:nvPr/>
        </p:nvSpPr>
        <p:spPr>
          <a:xfrm>
            <a:off x="3200400" y="9652000"/>
            <a:ext cx="3909023" cy="792363"/>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69" name="More Information"/>
          <p:cNvSpPr txBox="1"/>
          <p:nvPr/>
        </p:nvSpPr>
        <p:spPr>
          <a:xfrm>
            <a:off x="3237861" y="9791699"/>
            <a:ext cx="3834100" cy="482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rPr dirty="0"/>
              <a:t>More Information</a:t>
            </a:r>
          </a:p>
        </p:txBody>
      </p:sp>
      <p:sp>
        <p:nvSpPr>
          <p:cNvPr id="673" name="Alex Lee"/>
          <p:cNvSpPr txBox="1"/>
          <p:nvPr/>
        </p:nvSpPr>
        <p:spPr>
          <a:xfrm>
            <a:off x="9681090" y="5060949"/>
            <a:ext cx="4705494" cy="1003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000" b="0">
                <a:solidFill>
                  <a:srgbClr val="31333D"/>
                </a:solidFill>
                <a:latin typeface="Maven Pro Medium"/>
                <a:ea typeface="Maven Pro Medium"/>
                <a:cs typeface="Maven Pro Medium"/>
                <a:sym typeface="Maven Pro Medium"/>
              </a:defRPr>
            </a:lvl1pPr>
          </a:lstStyle>
          <a:p>
            <a:r>
              <a:t>Alex Lee</a:t>
            </a:r>
          </a:p>
        </p:txBody>
      </p:sp>
      <p:sp>
        <p:nvSpPr>
          <p:cNvPr id="674" name="Lorem ipsum sed dolor sit sed amet, consectetur adipiscing incididunt ut labore et dolore nostrud exercitation ullamco"/>
          <p:cNvSpPr txBox="1"/>
          <p:nvPr/>
        </p:nvSpPr>
        <p:spPr>
          <a:xfrm>
            <a:off x="9750595" y="6997700"/>
            <a:ext cx="4984410" cy="220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nostrud exercitation ullamco</a:t>
            </a:r>
          </a:p>
        </p:txBody>
      </p:sp>
      <p:sp>
        <p:nvSpPr>
          <p:cNvPr id="676" name="MANAGER"/>
          <p:cNvSpPr txBox="1"/>
          <p:nvPr/>
        </p:nvSpPr>
        <p:spPr>
          <a:xfrm>
            <a:off x="9724287" y="6182746"/>
            <a:ext cx="383409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600" b="0" cap="all">
                <a:solidFill>
                  <a:srgbClr val="646879"/>
                </a:solidFill>
                <a:latin typeface="Maven Pro Medium"/>
                <a:ea typeface="Maven Pro Medium"/>
                <a:cs typeface="Maven Pro Medium"/>
                <a:sym typeface="Maven Pro Medium"/>
              </a:defRPr>
            </a:lvl1pPr>
          </a:lstStyle>
          <a:p>
            <a:r>
              <a:t>MANAGER</a:t>
            </a:r>
          </a:p>
        </p:txBody>
      </p:sp>
      <p:sp>
        <p:nvSpPr>
          <p:cNvPr id="677" name="Закругленный прямоугольник"/>
          <p:cNvSpPr/>
          <p:nvPr/>
        </p:nvSpPr>
        <p:spPr>
          <a:xfrm>
            <a:off x="9839225" y="9652000"/>
            <a:ext cx="3909023" cy="792363"/>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8" name="More Information"/>
          <p:cNvSpPr txBox="1"/>
          <p:nvPr/>
        </p:nvSpPr>
        <p:spPr>
          <a:xfrm>
            <a:off x="9876686" y="9791699"/>
            <a:ext cx="3834100" cy="482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More Information</a:t>
            </a:r>
          </a:p>
        </p:txBody>
      </p:sp>
      <p:sp>
        <p:nvSpPr>
          <p:cNvPr id="681" name="Andy Fry"/>
          <p:cNvSpPr txBox="1"/>
          <p:nvPr/>
        </p:nvSpPr>
        <p:spPr>
          <a:xfrm>
            <a:off x="16319915" y="5060949"/>
            <a:ext cx="4705494" cy="1003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000" b="0">
                <a:solidFill>
                  <a:srgbClr val="31333D"/>
                </a:solidFill>
                <a:latin typeface="Maven Pro Medium"/>
                <a:ea typeface="Maven Pro Medium"/>
                <a:cs typeface="Maven Pro Medium"/>
                <a:sym typeface="Maven Pro Medium"/>
              </a:defRPr>
            </a:lvl1pPr>
          </a:lstStyle>
          <a:p>
            <a:r>
              <a:t>Andy Fry</a:t>
            </a:r>
          </a:p>
        </p:txBody>
      </p:sp>
      <p:sp>
        <p:nvSpPr>
          <p:cNvPr id="682" name="Lorem ipsum sed dolor sit sed amet, consectetur adipiscing incididunt ut labore et dolore nostrud exercitation ullamco"/>
          <p:cNvSpPr txBox="1"/>
          <p:nvPr/>
        </p:nvSpPr>
        <p:spPr>
          <a:xfrm>
            <a:off x="16389421" y="6997700"/>
            <a:ext cx="4984410" cy="220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nostrud exercitation ullamco</a:t>
            </a:r>
          </a:p>
        </p:txBody>
      </p:sp>
      <p:sp>
        <p:nvSpPr>
          <p:cNvPr id="684" name="MANAGER"/>
          <p:cNvSpPr txBox="1"/>
          <p:nvPr/>
        </p:nvSpPr>
        <p:spPr>
          <a:xfrm>
            <a:off x="16363112" y="6182746"/>
            <a:ext cx="383409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600" b="0" cap="all">
                <a:solidFill>
                  <a:srgbClr val="646879"/>
                </a:solidFill>
                <a:latin typeface="Maven Pro Medium"/>
                <a:ea typeface="Maven Pro Medium"/>
                <a:cs typeface="Maven Pro Medium"/>
                <a:sym typeface="Maven Pro Medium"/>
              </a:defRPr>
            </a:lvl1pPr>
          </a:lstStyle>
          <a:p>
            <a:r>
              <a:t>MANAGER</a:t>
            </a:r>
          </a:p>
        </p:txBody>
      </p:sp>
      <p:sp>
        <p:nvSpPr>
          <p:cNvPr id="685" name="Закругленный прямоугольник"/>
          <p:cNvSpPr/>
          <p:nvPr/>
        </p:nvSpPr>
        <p:spPr>
          <a:xfrm>
            <a:off x="16478051" y="9652000"/>
            <a:ext cx="3909022" cy="792363"/>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6" name="More Information"/>
          <p:cNvSpPr txBox="1"/>
          <p:nvPr/>
        </p:nvSpPr>
        <p:spPr>
          <a:xfrm>
            <a:off x="16515512" y="9791699"/>
            <a:ext cx="3834099" cy="482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More Information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357790F8-B7F8-B047-A1BA-E9787F8ABD92}"/>
              </a:ext>
            </a:extLst>
          </p:cNvPr>
          <p:cNvSpPr>
            <a:spLocks noGrp="1"/>
          </p:cNvSpPr>
          <p:nvPr>
            <p:ph type="pic" sz="quarter" idx="10"/>
          </p:nvPr>
        </p:nvSpPr>
        <p:spPr>
          <a:xfrm>
            <a:off x="2311623" y="2434837"/>
            <a:ext cx="2015999" cy="2077199"/>
          </a:xfrm>
          <a:prstGeom prst="roundRect">
            <a:avLst>
              <a:gd name="adj" fmla="val 7173"/>
            </a:avLst>
          </a:prstGeom>
        </p:spPr>
      </p:sp>
      <p:sp>
        <p:nvSpPr>
          <p:cNvPr id="3" name="Рисунок 2">
            <a:extLst>
              <a:ext uri="{FF2B5EF4-FFF2-40B4-BE49-F238E27FC236}">
                <a16:creationId xmlns:a16="http://schemas.microsoft.com/office/drawing/2014/main" id="{124075CF-F40C-3048-A4BF-F60C3B351BB5}"/>
              </a:ext>
            </a:extLst>
          </p:cNvPr>
          <p:cNvSpPr>
            <a:spLocks noGrp="1"/>
          </p:cNvSpPr>
          <p:nvPr>
            <p:ph type="pic" sz="quarter" idx="11"/>
          </p:nvPr>
        </p:nvSpPr>
        <p:spPr>
          <a:xfrm>
            <a:off x="9370981" y="2434837"/>
            <a:ext cx="2015999" cy="2077199"/>
          </a:xfrm>
          <a:prstGeom prst="roundRect">
            <a:avLst>
              <a:gd name="adj" fmla="val 8228"/>
            </a:avLst>
          </a:prstGeom>
        </p:spPr>
      </p:sp>
      <p:sp>
        <p:nvSpPr>
          <p:cNvPr id="4" name="Рисунок 3">
            <a:extLst>
              <a:ext uri="{FF2B5EF4-FFF2-40B4-BE49-F238E27FC236}">
                <a16:creationId xmlns:a16="http://schemas.microsoft.com/office/drawing/2014/main" id="{B2F7E8AB-4F4F-CC40-BEBB-D4E3869A59B3}"/>
              </a:ext>
            </a:extLst>
          </p:cNvPr>
          <p:cNvSpPr>
            <a:spLocks noGrp="1"/>
          </p:cNvSpPr>
          <p:nvPr>
            <p:ph type="pic" sz="quarter" idx="12"/>
          </p:nvPr>
        </p:nvSpPr>
        <p:spPr>
          <a:xfrm>
            <a:off x="16434023" y="2434837"/>
            <a:ext cx="2015999" cy="2077199"/>
          </a:xfrm>
          <a:prstGeom prst="roundRect">
            <a:avLst>
              <a:gd name="adj" fmla="val 8228"/>
            </a:avLst>
          </a:prstGeom>
        </p:spPr>
      </p:sp>
      <p:sp>
        <p:nvSpPr>
          <p:cNvPr id="689" name="Alice Stark"/>
          <p:cNvSpPr txBox="1"/>
          <p:nvPr/>
        </p:nvSpPr>
        <p:spPr>
          <a:xfrm>
            <a:off x="2229688" y="4858361"/>
            <a:ext cx="4705494"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Alice Stark</a:t>
            </a:r>
          </a:p>
        </p:txBody>
      </p:sp>
      <p:sp>
        <p:nvSpPr>
          <p:cNvPr id="690" name="Lorem ipsum sed dolor sit sed amet, consectetur adipiscing incididunt ut labore onsectetur adipiscing et dolo"/>
          <p:cNvSpPr txBox="1"/>
          <p:nvPr/>
        </p:nvSpPr>
        <p:spPr>
          <a:xfrm>
            <a:off x="2299193" y="6718276"/>
            <a:ext cx="5783519" cy="16560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onsectetur adipiscing et dolo</a:t>
            </a:r>
          </a:p>
        </p:txBody>
      </p:sp>
      <p:sp>
        <p:nvSpPr>
          <p:cNvPr id="692" name="MANAGER"/>
          <p:cNvSpPr txBox="1"/>
          <p:nvPr/>
        </p:nvSpPr>
        <p:spPr>
          <a:xfrm>
            <a:off x="2272884" y="5980158"/>
            <a:ext cx="3834100"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MANAGER</a:t>
            </a:r>
          </a:p>
        </p:txBody>
      </p:sp>
      <p:sp>
        <p:nvSpPr>
          <p:cNvPr id="693" name="Закругленный прямоугольник"/>
          <p:cNvSpPr/>
          <p:nvPr/>
        </p:nvSpPr>
        <p:spPr>
          <a:xfrm>
            <a:off x="2311623" y="9479781"/>
            <a:ext cx="5595840" cy="486471"/>
          </a:xfrm>
          <a:prstGeom prst="roundRect">
            <a:avLst>
              <a:gd name="adj" fmla="val 21524"/>
            </a:avLst>
          </a:prstGeom>
          <a:solidFill>
            <a:srgbClr val="D4DBE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4" name="Закругленный прямоугольник"/>
          <p:cNvSpPr/>
          <p:nvPr/>
        </p:nvSpPr>
        <p:spPr>
          <a:xfrm>
            <a:off x="2311623" y="9479781"/>
            <a:ext cx="2763938" cy="486471"/>
          </a:xfrm>
          <a:prstGeom prst="roundRect">
            <a:avLst>
              <a:gd name="adj" fmla="val 21524"/>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5" name="Skill #1"/>
          <p:cNvSpPr txBox="1"/>
          <p:nvPr/>
        </p:nvSpPr>
        <p:spPr>
          <a:xfrm>
            <a:off x="2272884" y="8798040"/>
            <a:ext cx="1568637"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Skill #1</a:t>
            </a:r>
          </a:p>
        </p:txBody>
      </p:sp>
      <p:sp>
        <p:nvSpPr>
          <p:cNvPr id="696" name="40%"/>
          <p:cNvSpPr txBox="1"/>
          <p:nvPr/>
        </p:nvSpPr>
        <p:spPr>
          <a:xfrm>
            <a:off x="6351087" y="8798040"/>
            <a:ext cx="156863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2600" b="0" cap="all">
                <a:solidFill>
                  <a:srgbClr val="646879"/>
                </a:solidFill>
                <a:latin typeface="Maven Pro Medium"/>
                <a:ea typeface="Maven Pro Medium"/>
                <a:cs typeface="Maven Pro Medium"/>
                <a:sym typeface="Maven Pro Medium"/>
              </a:defRPr>
            </a:lvl1pPr>
          </a:lstStyle>
          <a:p>
            <a:r>
              <a:t>40%</a:t>
            </a:r>
          </a:p>
        </p:txBody>
      </p:sp>
      <p:sp>
        <p:nvSpPr>
          <p:cNvPr id="697" name="Закругленный прямоугольник"/>
          <p:cNvSpPr/>
          <p:nvPr/>
        </p:nvSpPr>
        <p:spPr>
          <a:xfrm>
            <a:off x="2311623" y="10889481"/>
            <a:ext cx="5595840" cy="486471"/>
          </a:xfrm>
          <a:prstGeom prst="roundRect">
            <a:avLst>
              <a:gd name="adj" fmla="val 21524"/>
            </a:avLst>
          </a:prstGeom>
          <a:solidFill>
            <a:srgbClr val="D4DBE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8" name="Закругленный прямоугольник"/>
          <p:cNvSpPr/>
          <p:nvPr/>
        </p:nvSpPr>
        <p:spPr>
          <a:xfrm>
            <a:off x="2311623" y="10889481"/>
            <a:ext cx="3866160" cy="486471"/>
          </a:xfrm>
          <a:prstGeom prst="roundRect">
            <a:avLst>
              <a:gd name="adj" fmla="val 21524"/>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9" name="Skill #2"/>
          <p:cNvSpPr txBox="1"/>
          <p:nvPr/>
        </p:nvSpPr>
        <p:spPr>
          <a:xfrm>
            <a:off x="2272884" y="10207740"/>
            <a:ext cx="1568637"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Skill #2</a:t>
            </a:r>
          </a:p>
        </p:txBody>
      </p:sp>
      <p:sp>
        <p:nvSpPr>
          <p:cNvPr id="700" name="67%"/>
          <p:cNvSpPr txBox="1"/>
          <p:nvPr/>
        </p:nvSpPr>
        <p:spPr>
          <a:xfrm>
            <a:off x="6351087" y="10207740"/>
            <a:ext cx="156863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2600" b="0" cap="all">
                <a:solidFill>
                  <a:srgbClr val="646879"/>
                </a:solidFill>
                <a:latin typeface="Maven Pro Medium"/>
                <a:ea typeface="Maven Pro Medium"/>
                <a:cs typeface="Maven Pro Medium"/>
                <a:sym typeface="Maven Pro Medium"/>
              </a:defRPr>
            </a:lvl1pPr>
          </a:lstStyle>
          <a:p>
            <a:r>
              <a:t>67%</a:t>
            </a:r>
          </a:p>
        </p:txBody>
      </p:sp>
      <p:sp>
        <p:nvSpPr>
          <p:cNvPr id="702" name="Alex Lee"/>
          <p:cNvSpPr txBox="1"/>
          <p:nvPr/>
        </p:nvSpPr>
        <p:spPr>
          <a:xfrm>
            <a:off x="9290888" y="4858361"/>
            <a:ext cx="4705494"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Alex Lee</a:t>
            </a:r>
          </a:p>
        </p:txBody>
      </p:sp>
      <p:sp>
        <p:nvSpPr>
          <p:cNvPr id="703" name="Lorem ipsum sed dolor sit sed amet, consectetur adipiscing incididunt ut labore onsectetur adipiscing et dolo"/>
          <p:cNvSpPr txBox="1"/>
          <p:nvPr/>
        </p:nvSpPr>
        <p:spPr>
          <a:xfrm>
            <a:off x="9360393" y="6718276"/>
            <a:ext cx="5783519" cy="16560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onsectetur adipiscing et dolo</a:t>
            </a:r>
          </a:p>
        </p:txBody>
      </p:sp>
      <p:sp>
        <p:nvSpPr>
          <p:cNvPr id="705" name="MANAGER"/>
          <p:cNvSpPr txBox="1"/>
          <p:nvPr/>
        </p:nvSpPr>
        <p:spPr>
          <a:xfrm>
            <a:off x="9334084" y="5980158"/>
            <a:ext cx="3834100"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MANAGER</a:t>
            </a:r>
          </a:p>
        </p:txBody>
      </p:sp>
      <p:sp>
        <p:nvSpPr>
          <p:cNvPr id="706" name="Закругленный прямоугольник"/>
          <p:cNvSpPr/>
          <p:nvPr/>
        </p:nvSpPr>
        <p:spPr>
          <a:xfrm>
            <a:off x="9372823" y="9479781"/>
            <a:ext cx="5595840" cy="486471"/>
          </a:xfrm>
          <a:prstGeom prst="roundRect">
            <a:avLst>
              <a:gd name="adj" fmla="val 21524"/>
            </a:avLst>
          </a:prstGeom>
          <a:solidFill>
            <a:srgbClr val="D4DBE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7" name="Закругленный прямоугольник"/>
          <p:cNvSpPr/>
          <p:nvPr/>
        </p:nvSpPr>
        <p:spPr>
          <a:xfrm>
            <a:off x="9372823" y="9479781"/>
            <a:ext cx="2763938" cy="486471"/>
          </a:xfrm>
          <a:prstGeom prst="roundRect">
            <a:avLst>
              <a:gd name="adj" fmla="val 21524"/>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8" name="Skill #1"/>
          <p:cNvSpPr txBox="1"/>
          <p:nvPr/>
        </p:nvSpPr>
        <p:spPr>
          <a:xfrm>
            <a:off x="9334084" y="8798040"/>
            <a:ext cx="1568637"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Skill #1</a:t>
            </a:r>
          </a:p>
        </p:txBody>
      </p:sp>
      <p:sp>
        <p:nvSpPr>
          <p:cNvPr id="709" name="40%"/>
          <p:cNvSpPr txBox="1"/>
          <p:nvPr/>
        </p:nvSpPr>
        <p:spPr>
          <a:xfrm>
            <a:off x="13412287" y="8798040"/>
            <a:ext cx="156863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2600" b="0" cap="all">
                <a:solidFill>
                  <a:srgbClr val="646879"/>
                </a:solidFill>
                <a:latin typeface="Maven Pro Medium"/>
                <a:ea typeface="Maven Pro Medium"/>
                <a:cs typeface="Maven Pro Medium"/>
                <a:sym typeface="Maven Pro Medium"/>
              </a:defRPr>
            </a:lvl1pPr>
          </a:lstStyle>
          <a:p>
            <a:r>
              <a:t>40%</a:t>
            </a:r>
          </a:p>
        </p:txBody>
      </p:sp>
      <p:sp>
        <p:nvSpPr>
          <p:cNvPr id="710" name="Закругленный прямоугольник"/>
          <p:cNvSpPr/>
          <p:nvPr/>
        </p:nvSpPr>
        <p:spPr>
          <a:xfrm>
            <a:off x="9372823" y="10889481"/>
            <a:ext cx="5595840" cy="486471"/>
          </a:xfrm>
          <a:prstGeom prst="roundRect">
            <a:avLst>
              <a:gd name="adj" fmla="val 21524"/>
            </a:avLst>
          </a:prstGeom>
          <a:solidFill>
            <a:srgbClr val="D4DBE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11" name="Закругленный прямоугольник"/>
          <p:cNvSpPr/>
          <p:nvPr/>
        </p:nvSpPr>
        <p:spPr>
          <a:xfrm>
            <a:off x="9372823" y="10889481"/>
            <a:ext cx="3866160" cy="486471"/>
          </a:xfrm>
          <a:prstGeom prst="roundRect">
            <a:avLst>
              <a:gd name="adj" fmla="val 21524"/>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12" name="Skill #2"/>
          <p:cNvSpPr txBox="1"/>
          <p:nvPr/>
        </p:nvSpPr>
        <p:spPr>
          <a:xfrm>
            <a:off x="9334084" y="10207740"/>
            <a:ext cx="1568637"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Skill #2</a:t>
            </a:r>
          </a:p>
        </p:txBody>
      </p:sp>
      <p:sp>
        <p:nvSpPr>
          <p:cNvPr id="713" name="67%"/>
          <p:cNvSpPr txBox="1"/>
          <p:nvPr/>
        </p:nvSpPr>
        <p:spPr>
          <a:xfrm>
            <a:off x="13412287" y="10207740"/>
            <a:ext cx="156863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2600" b="0" cap="all">
                <a:solidFill>
                  <a:srgbClr val="646879"/>
                </a:solidFill>
                <a:latin typeface="Maven Pro Medium"/>
                <a:ea typeface="Maven Pro Medium"/>
                <a:cs typeface="Maven Pro Medium"/>
                <a:sym typeface="Maven Pro Medium"/>
              </a:defRPr>
            </a:lvl1pPr>
          </a:lstStyle>
          <a:p>
            <a:r>
              <a:t>67%</a:t>
            </a:r>
          </a:p>
        </p:txBody>
      </p:sp>
      <p:sp>
        <p:nvSpPr>
          <p:cNvPr id="715" name="Andy Fry"/>
          <p:cNvSpPr txBox="1"/>
          <p:nvPr/>
        </p:nvSpPr>
        <p:spPr>
          <a:xfrm>
            <a:off x="16352088" y="4858361"/>
            <a:ext cx="4705494"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Andy Fry</a:t>
            </a:r>
          </a:p>
        </p:txBody>
      </p:sp>
      <p:sp>
        <p:nvSpPr>
          <p:cNvPr id="716" name="Lorem ipsum sed dolor sit sed amet, consectetur adipiscing incididunt ut labore onsectetur adipiscing et dolo"/>
          <p:cNvSpPr txBox="1"/>
          <p:nvPr/>
        </p:nvSpPr>
        <p:spPr>
          <a:xfrm>
            <a:off x="16421593" y="6718276"/>
            <a:ext cx="5783519" cy="16560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onsectetur adipiscing et dolo</a:t>
            </a:r>
          </a:p>
        </p:txBody>
      </p:sp>
      <p:sp>
        <p:nvSpPr>
          <p:cNvPr id="718" name="MANAGER"/>
          <p:cNvSpPr txBox="1"/>
          <p:nvPr/>
        </p:nvSpPr>
        <p:spPr>
          <a:xfrm>
            <a:off x="16395284" y="5980158"/>
            <a:ext cx="3834100"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MANAGER</a:t>
            </a:r>
          </a:p>
        </p:txBody>
      </p:sp>
      <p:sp>
        <p:nvSpPr>
          <p:cNvPr id="719" name="Закругленный прямоугольник"/>
          <p:cNvSpPr/>
          <p:nvPr/>
        </p:nvSpPr>
        <p:spPr>
          <a:xfrm>
            <a:off x="16434023" y="9479781"/>
            <a:ext cx="5595840" cy="486471"/>
          </a:xfrm>
          <a:prstGeom prst="roundRect">
            <a:avLst>
              <a:gd name="adj" fmla="val 21524"/>
            </a:avLst>
          </a:prstGeom>
          <a:solidFill>
            <a:srgbClr val="D4DBE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20" name="Закругленный прямоугольник"/>
          <p:cNvSpPr/>
          <p:nvPr/>
        </p:nvSpPr>
        <p:spPr>
          <a:xfrm>
            <a:off x="16434023" y="9479781"/>
            <a:ext cx="2763938" cy="486471"/>
          </a:xfrm>
          <a:prstGeom prst="roundRect">
            <a:avLst>
              <a:gd name="adj" fmla="val 21524"/>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21" name="Skill #1"/>
          <p:cNvSpPr txBox="1"/>
          <p:nvPr/>
        </p:nvSpPr>
        <p:spPr>
          <a:xfrm>
            <a:off x="16395284" y="8798040"/>
            <a:ext cx="1568637"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Skill #1</a:t>
            </a:r>
          </a:p>
        </p:txBody>
      </p:sp>
      <p:sp>
        <p:nvSpPr>
          <p:cNvPr id="722" name="40%"/>
          <p:cNvSpPr txBox="1"/>
          <p:nvPr/>
        </p:nvSpPr>
        <p:spPr>
          <a:xfrm>
            <a:off x="20473487" y="8798040"/>
            <a:ext cx="156863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2600" b="0" cap="all">
                <a:solidFill>
                  <a:srgbClr val="646879"/>
                </a:solidFill>
                <a:latin typeface="Maven Pro Medium"/>
                <a:ea typeface="Maven Pro Medium"/>
                <a:cs typeface="Maven Pro Medium"/>
                <a:sym typeface="Maven Pro Medium"/>
              </a:defRPr>
            </a:lvl1pPr>
          </a:lstStyle>
          <a:p>
            <a:r>
              <a:t>40%</a:t>
            </a:r>
          </a:p>
        </p:txBody>
      </p:sp>
      <p:sp>
        <p:nvSpPr>
          <p:cNvPr id="723" name="Закругленный прямоугольник"/>
          <p:cNvSpPr/>
          <p:nvPr/>
        </p:nvSpPr>
        <p:spPr>
          <a:xfrm>
            <a:off x="16434023" y="10889481"/>
            <a:ext cx="5595840" cy="486471"/>
          </a:xfrm>
          <a:prstGeom prst="roundRect">
            <a:avLst>
              <a:gd name="adj" fmla="val 21524"/>
            </a:avLst>
          </a:prstGeom>
          <a:solidFill>
            <a:srgbClr val="D4DBE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24" name="Закругленный прямоугольник"/>
          <p:cNvSpPr/>
          <p:nvPr/>
        </p:nvSpPr>
        <p:spPr>
          <a:xfrm>
            <a:off x="16434023" y="10889481"/>
            <a:ext cx="3866160" cy="486471"/>
          </a:xfrm>
          <a:prstGeom prst="roundRect">
            <a:avLst>
              <a:gd name="adj" fmla="val 21524"/>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25" name="Skill #2"/>
          <p:cNvSpPr txBox="1"/>
          <p:nvPr/>
        </p:nvSpPr>
        <p:spPr>
          <a:xfrm>
            <a:off x="16395284" y="10207740"/>
            <a:ext cx="1568637"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Skill #2</a:t>
            </a:r>
          </a:p>
        </p:txBody>
      </p:sp>
      <p:sp>
        <p:nvSpPr>
          <p:cNvPr id="726" name="67%"/>
          <p:cNvSpPr txBox="1"/>
          <p:nvPr/>
        </p:nvSpPr>
        <p:spPr>
          <a:xfrm>
            <a:off x="20473487" y="10207740"/>
            <a:ext cx="156863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2600" b="0" cap="all">
                <a:solidFill>
                  <a:srgbClr val="646879"/>
                </a:solidFill>
                <a:latin typeface="Maven Pro Medium"/>
                <a:ea typeface="Maven Pro Medium"/>
                <a:cs typeface="Maven Pro Medium"/>
                <a:sym typeface="Maven Pro Medium"/>
              </a:defRPr>
            </a:lvl1pPr>
          </a:lstStyle>
          <a:p>
            <a:r>
              <a:t>67%</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ubtitle text"/>
          <p:cNvSpPr txBox="1"/>
          <p:nvPr/>
        </p:nvSpPr>
        <p:spPr>
          <a:xfrm>
            <a:off x="17002054" y="6827091"/>
            <a:ext cx="4705494" cy="10033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6000" b="0">
                <a:solidFill>
                  <a:srgbClr val="31333D"/>
                </a:solidFill>
                <a:latin typeface="Maven Pro Medium"/>
                <a:ea typeface="Maven Pro Medium"/>
                <a:cs typeface="Maven Pro Medium"/>
                <a:sym typeface="Maven Pro Medium"/>
              </a:defRPr>
            </a:lvl1pPr>
          </a:lstStyle>
          <a:p>
            <a:r>
              <a:t>Subtitle text</a:t>
            </a:r>
          </a:p>
        </p:txBody>
      </p:sp>
      <p:sp>
        <p:nvSpPr>
          <p:cNvPr id="730" name="Lorem ipsum sed dolor sit sed amet, consectetur adipiscing incididunt ut labore et dolore ipsum dolor sit amet, conser"/>
          <p:cNvSpPr txBox="1"/>
          <p:nvPr/>
        </p:nvSpPr>
        <p:spPr>
          <a:xfrm>
            <a:off x="16862596" y="7973000"/>
            <a:ext cx="4984411" cy="2204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ipsum dolor sit amet, conser</a:t>
            </a:r>
          </a:p>
        </p:txBody>
      </p:sp>
      <p:sp>
        <p:nvSpPr>
          <p:cNvPr id="732" name="Закругленный прямоугольник"/>
          <p:cNvSpPr/>
          <p:nvPr/>
        </p:nvSpPr>
        <p:spPr>
          <a:xfrm>
            <a:off x="17400290" y="10571477"/>
            <a:ext cx="3909022" cy="792363"/>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33" name="More Information"/>
          <p:cNvSpPr txBox="1"/>
          <p:nvPr/>
        </p:nvSpPr>
        <p:spPr>
          <a:xfrm>
            <a:off x="17437751" y="10711176"/>
            <a:ext cx="3834099" cy="482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More Information</a:t>
            </a:r>
          </a:p>
        </p:txBody>
      </p:sp>
      <p:graphicFrame>
        <p:nvGraphicFramePr>
          <p:cNvPr id="735" name="2D‑круговая диаграмма"/>
          <p:cNvGraphicFramePr/>
          <p:nvPr>
            <p:extLst>
              <p:ext uri="{D42A27DB-BD31-4B8C-83A1-F6EECF244321}">
                <p14:modId xmlns:p14="http://schemas.microsoft.com/office/powerpoint/2010/main" val="1376095516"/>
              </p:ext>
            </p:extLst>
          </p:nvPr>
        </p:nvGraphicFramePr>
        <p:xfrm>
          <a:off x="17320366" y="2428362"/>
          <a:ext cx="4068870" cy="4068871"/>
        </p:xfrm>
        <a:graphic>
          <a:graphicData uri="http://schemas.openxmlformats.org/drawingml/2006/chart">
            <c:chart xmlns:c="http://schemas.openxmlformats.org/drawingml/2006/chart" xmlns:r="http://schemas.openxmlformats.org/officeDocument/2006/relationships" r:id="rId2"/>
          </a:graphicData>
        </a:graphic>
      </p:graphicFrame>
      <p:sp>
        <p:nvSpPr>
          <p:cNvPr id="736" name="Кружок"/>
          <p:cNvSpPr/>
          <p:nvPr/>
        </p:nvSpPr>
        <p:spPr>
          <a:xfrm>
            <a:off x="17849304" y="2957301"/>
            <a:ext cx="3010993" cy="3010993"/>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37" name="2021"/>
          <p:cNvSpPr txBox="1"/>
          <p:nvPr/>
        </p:nvSpPr>
        <p:spPr>
          <a:xfrm>
            <a:off x="18419393" y="4081796"/>
            <a:ext cx="1870814" cy="76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500" b="0">
                <a:solidFill>
                  <a:srgbClr val="31333D"/>
                </a:solidFill>
                <a:latin typeface="Maven Pro Medium"/>
                <a:ea typeface="Maven Pro Medium"/>
                <a:cs typeface="Maven Pro Medium"/>
                <a:sym typeface="Maven Pro Medium"/>
              </a:defRPr>
            </a:lvl1pPr>
          </a:lstStyle>
          <a:p>
            <a:r>
              <a:t>2021</a:t>
            </a:r>
          </a:p>
        </p:txBody>
      </p:sp>
      <p:sp>
        <p:nvSpPr>
          <p:cNvPr id="738" name="Subtitle text"/>
          <p:cNvSpPr txBox="1"/>
          <p:nvPr/>
        </p:nvSpPr>
        <p:spPr>
          <a:xfrm>
            <a:off x="9839253" y="6827091"/>
            <a:ext cx="4705494" cy="10033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6000" b="0">
                <a:solidFill>
                  <a:srgbClr val="31333D"/>
                </a:solidFill>
                <a:latin typeface="Maven Pro Medium"/>
                <a:ea typeface="Maven Pro Medium"/>
                <a:cs typeface="Maven Pro Medium"/>
                <a:sym typeface="Maven Pro Medium"/>
              </a:defRPr>
            </a:lvl1pPr>
          </a:lstStyle>
          <a:p>
            <a:r>
              <a:t>Subtitle text</a:t>
            </a:r>
          </a:p>
        </p:txBody>
      </p:sp>
      <p:sp>
        <p:nvSpPr>
          <p:cNvPr id="739" name="Lorem ipsum sed dolor sit sed amet, consectetur adipiscing incididunt ut labore et dolore ipsum dolor sit amet, conser"/>
          <p:cNvSpPr txBox="1"/>
          <p:nvPr/>
        </p:nvSpPr>
        <p:spPr>
          <a:xfrm>
            <a:off x="9699795" y="7973000"/>
            <a:ext cx="4984411" cy="2204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ipsum dolor sit amet, conser</a:t>
            </a:r>
          </a:p>
        </p:txBody>
      </p:sp>
      <p:sp>
        <p:nvSpPr>
          <p:cNvPr id="741" name="Закругленный прямоугольник"/>
          <p:cNvSpPr/>
          <p:nvPr/>
        </p:nvSpPr>
        <p:spPr>
          <a:xfrm>
            <a:off x="10237489" y="10571477"/>
            <a:ext cx="3909022" cy="792363"/>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42" name="More Information"/>
          <p:cNvSpPr txBox="1"/>
          <p:nvPr/>
        </p:nvSpPr>
        <p:spPr>
          <a:xfrm>
            <a:off x="10274950" y="10711176"/>
            <a:ext cx="3834099" cy="482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t>More Information</a:t>
            </a:r>
          </a:p>
        </p:txBody>
      </p:sp>
      <p:graphicFrame>
        <p:nvGraphicFramePr>
          <p:cNvPr id="744" name="2D‑круговая диаграмма"/>
          <p:cNvGraphicFramePr/>
          <p:nvPr>
            <p:extLst>
              <p:ext uri="{D42A27DB-BD31-4B8C-83A1-F6EECF244321}">
                <p14:modId xmlns:p14="http://schemas.microsoft.com/office/powerpoint/2010/main" val="2208438168"/>
              </p:ext>
            </p:extLst>
          </p:nvPr>
        </p:nvGraphicFramePr>
        <p:xfrm>
          <a:off x="10157565" y="2428362"/>
          <a:ext cx="4068870" cy="4068871"/>
        </p:xfrm>
        <a:graphic>
          <a:graphicData uri="http://schemas.openxmlformats.org/drawingml/2006/chart">
            <c:chart xmlns:c="http://schemas.openxmlformats.org/drawingml/2006/chart" xmlns:r="http://schemas.openxmlformats.org/officeDocument/2006/relationships" r:id="rId3"/>
          </a:graphicData>
        </a:graphic>
      </p:graphicFrame>
      <p:sp>
        <p:nvSpPr>
          <p:cNvPr id="745" name="Кружок"/>
          <p:cNvSpPr/>
          <p:nvPr/>
        </p:nvSpPr>
        <p:spPr>
          <a:xfrm>
            <a:off x="10686503" y="2957301"/>
            <a:ext cx="3010993" cy="3010993"/>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46" name="2020"/>
          <p:cNvSpPr txBox="1"/>
          <p:nvPr/>
        </p:nvSpPr>
        <p:spPr>
          <a:xfrm>
            <a:off x="11256592" y="4081796"/>
            <a:ext cx="1870814" cy="76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500" b="0">
                <a:solidFill>
                  <a:srgbClr val="31333D"/>
                </a:solidFill>
                <a:latin typeface="Maven Pro Medium"/>
                <a:ea typeface="Maven Pro Medium"/>
                <a:cs typeface="Maven Pro Medium"/>
                <a:sym typeface="Maven Pro Medium"/>
              </a:defRPr>
            </a:lvl1pPr>
          </a:lstStyle>
          <a:p>
            <a:r>
              <a:t>2020</a:t>
            </a:r>
          </a:p>
        </p:txBody>
      </p:sp>
      <p:sp>
        <p:nvSpPr>
          <p:cNvPr id="747" name="Subtitle text"/>
          <p:cNvSpPr txBox="1"/>
          <p:nvPr/>
        </p:nvSpPr>
        <p:spPr>
          <a:xfrm>
            <a:off x="2676453" y="6827091"/>
            <a:ext cx="4705494" cy="10033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6000" b="0">
                <a:solidFill>
                  <a:srgbClr val="31333D"/>
                </a:solidFill>
                <a:latin typeface="Maven Pro Medium"/>
                <a:ea typeface="Maven Pro Medium"/>
                <a:cs typeface="Maven Pro Medium"/>
                <a:sym typeface="Maven Pro Medium"/>
              </a:defRPr>
            </a:lvl1pPr>
          </a:lstStyle>
          <a:p>
            <a:r>
              <a:t>Subtitle text</a:t>
            </a:r>
          </a:p>
        </p:txBody>
      </p:sp>
      <p:sp>
        <p:nvSpPr>
          <p:cNvPr id="748" name="Lorem ipsum sed dolor sit sed amet, consectetur adipiscing incididunt ut labore et dolore ipsum dolor sit amet, conser"/>
          <p:cNvSpPr txBox="1"/>
          <p:nvPr/>
        </p:nvSpPr>
        <p:spPr>
          <a:xfrm>
            <a:off x="2536995" y="7973000"/>
            <a:ext cx="4984411" cy="2204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ipsum dolor sit amet, conser</a:t>
            </a:r>
          </a:p>
        </p:txBody>
      </p:sp>
      <p:sp>
        <p:nvSpPr>
          <p:cNvPr id="750" name="Закругленный прямоугольник"/>
          <p:cNvSpPr/>
          <p:nvPr/>
        </p:nvSpPr>
        <p:spPr>
          <a:xfrm>
            <a:off x="3074689" y="10571477"/>
            <a:ext cx="3909022" cy="792363"/>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51" name="More Information"/>
          <p:cNvSpPr txBox="1"/>
          <p:nvPr/>
        </p:nvSpPr>
        <p:spPr>
          <a:xfrm>
            <a:off x="3112150" y="10711176"/>
            <a:ext cx="3834099" cy="482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FFFFFF"/>
                </a:solidFill>
                <a:latin typeface="Maven Pro Medium"/>
                <a:ea typeface="Maven Pro Medium"/>
                <a:cs typeface="Maven Pro Medium"/>
                <a:sym typeface="Maven Pro Medium"/>
              </a:defRPr>
            </a:lvl1pPr>
          </a:lstStyle>
          <a:p>
            <a:r>
              <a:rPr dirty="0"/>
              <a:t>More Information</a:t>
            </a:r>
          </a:p>
        </p:txBody>
      </p:sp>
      <p:graphicFrame>
        <p:nvGraphicFramePr>
          <p:cNvPr id="753" name="2D‑круговая диаграмма"/>
          <p:cNvGraphicFramePr/>
          <p:nvPr>
            <p:extLst>
              <p:ext uri="{D42A27DB-BD31-4B8C-83A1-F6EECF244321}">
                <p14:modId xmlns:p14="http://schemas.microsoft.com/office/powerpoint/2010/main" val="3769592763"/>
              </p:ext>
            </p:extLst>
          </p:nvPr>
        </p:nvGraphicFramePr>
        <p:xfrm>
          <a:off x="2994765" y="2428362"/>
          <a:ext cx="4068870" cy="4068871"/>
        </p:xfrm>
        <a:graphic>
          <a:graphicData uri="http://schemas.openxmlformats.org/drawingml/2006/chart">
            <c:chart xmlns:c="http://schemas.openxmlformats.org/drawingml/2006/chart" xmlns:r="http://schemas.openxmlformats.org/officeDocument/2006/relationships" r:id="rId4"/>
          </a:graphicData>
        </a:graphic>
      </p:graphicFrame>
      <p:sp>
        <p:nvSpPr>
          <p:cNvPr id="754" name="Кружок"/>
          <p:cNvSpPr/>
          <p:nvPr/>
        </p:nvSpPr>
        <p:spPr>
          <a:xfrm>
            <a:off x="3523703" y="2957301"/>
            <a:ext cx="3010993" cy="3010993"/>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55" name="2019"/>
          <p:cNvSpPr txBox="1"/>
          <p:nvPr/>
        </p:nvSpPr>
        <p:spPr>
          <a:xfrm>
            <a:off x="4093793" y="4081796"/>
            <a:ext cx="1870814" cy="76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4500" b="0">
                <a:solidFill>
                  <a:srgbClr val="31333D"/>
                </a:solidFill>
                <a:latin typeface="Maven Pro Medium"/>
                <a:ea typeface="Maven Pro Medium"/>
                <a:cs typeface="Maven Pro Medium"/>
                <a:sym typeface="Maven Pro Medium"/>
              </a:defRPr>
            </a:lvl1pPr>
          </a:lstStyle>
          <a:p>
            <a:r>
              <a:t>2019</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Title text slide"/>
          <p:cNvSpPr txBox="1"/>
          <p:nvPr/>
        </p:nvSpPr>
        <p:spPr>
          <a:xfrm>
            <a:off x="12910164" y="2085282"/>
            <a:ext cx="9112176"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t>Title text slide</a:t>
            </a:r>
          </a:p>
        </p:txBody>
      </p:sp>
      <p:sp>
        <p:nvSpPr>
          <p:cNvPr id="759" name="Фигура"/>
          <p:cNvSpPr/>
          <p:nvPr/>
        </p:nvSpPr>
        <p:spPr>
          <a:xfrm>
            <a:off x="129919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60"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12966969" y="4991100"/>
            <a:ext cx="8998565"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a:t>
            </a:r>
          </a:p>
        </p:txBody>
      </p:sp>
      <p:grpSp>
        <p:nvGrpSpPr>
          <p:cNvPr id="767" name="Группа"/>
          <p:cNvGrpSpPr/>
          <p:nvPr/>
        </p:nvGrpSpPr>
        <p:grpSpPr>
          <a:xfrm>
            <a:off x="2673495" y="2470294"/>
            <a:ext cx="8775411" cy="8775412"/>
            <a:chOff x="0" y="0"/>
            <a:chExt cx="8775410" cy="8775410"/>
          </a:xfrm>
        </p:grpSpPr>
        <p:grpSp>
          <p:nvGrpSpPr>
            <p:cNvPr id="763" name="Группа"/>
            <p:cNvGrpSpPr/>
            <p:nvPr/>
          </p:nvGrpSpPr>
          <p:grpSpPr>
            <a:xfrm>
              <a:off x="0" y="0"/>
              <a:ext cx="8775411" cy="8775411"/>
              <a:chOff x="0" y="0"/>
              <a:chExt cx="8775410" cy="8775410"/>
            </a:xfrm>
          </p:grpSpPr>
          <p:graphicFrame>
            <p:nvGraphicFramePr>
              <p:cNvPr id="761" name="2D‑круговая диаграмма"/>
              <p:cNvGraphicFramePr/>
              <p:nvPr>
                <p:extLst>
                  <p:ext uri="{D42A27DB-BD31-4B8C-83A1-F6EECF244321}">
                    <p14:modId xmlns:p14="http://schemas.microsoft.com/office/powerpoint/2010/main" val="2848096274"/>
                  </p:ext>
                </p:extLst>
              </p:nvPr>
            </p:nvGraphicFramePr>
            <p:xfrm>
              <a:off x="0" y="0"/>
              <a:ext cx="8775411" cy="8775411"/>
            </p:xfrm>
            <a:graphic>
              <a:graphicData uri="http://schemas.openxmlformats.org/drawingml/2006/chart">
                <c:chart xmlns:c="http://schemas.openxmlformats.org/drawingml/2006/chart" xmlns:r="http://schemas.openxmlformats.org/officeDocument/2006/relationships" r:id="rId2"/>
              </a:graphicData>
            </a:graphic>
          </p:graphicFrame>
          <p:sp>
            <p:nvSpPr>
              <p:cNvPr id="762" name="Кружок"/>
              <p:cNvSpPr/>
              <p:nvPr/>
            </p:nvSpPr>
            <p:spPr>
              <a:xfrm>
                <a:off x="1140771" y="1140773"/>
                <a:ext cx="6493865" cy="6493864"/>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764" name="Subtitle text"/>
            <p:cNvSpPr txBox="1"/>
            <p:nvPr/>
          </p:nvSpPr>
          <p:spPr>
            <a:xfrm>
              <a:off x="2034958" y="3690291"/>
              <a:ext cx="4705494"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6000" b="0">
                  <a:solidFill>
                    <a:srgbClr val="31333D"/>
                  </a:solidFill>
                  <a:latin typeface="Maven Pro Medium"/>
                  <a:ea typeface="Maven Pro Medium"/>
                  <a:cs typeface="Maven Pro Medium"/>
                  <a:sym typeface="Maven Pro Medium"/>
                </a:defRPr>
              </a:lvl1pPr>
            </a:lstStyle>
            <a:p>
              <a:r>
                <a:t>Subtitle text</a:t>
              </a:r>
            </a:p>
          </p:txBody>
        </p:sp>
        <p:sp>
          <p:nvSpPr>
            <p:cNvPr id="765" name="Lorem ipsum sed dolor sit sed amet, consectetur"/>
            <p:cNvSpPr txBox="1"/>
            <p:nvPr/>
          </p:nvSpPr>
          <p:spPr>
            <a:xfrm>
              <a:off x="2073299" y="4912399"/>
              <a:ext cx="4628812" cy="1107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a:t>
              </a:r>
            </a:p>
          </p:txBody>
        </p:sp>
        <p:sp>
          <p:nvSpPr>
            <p:cNvPr id="766" name="Freeform 20"/>
            <p:cNvSpPr/>
            <p:nvPr/>
          </p:nvSpPr>
          <p:spPr>
            <a:xfrm>
              <a:off x="3883007" y="2599429"/>
              <a:ext cx="1009395" cy="639668"/>
            </a:xfrm>
            <a:custGeom>
              <a:avLst/>
              <a:gdLst/>
              <a:ahLst/>
              <a:cxnLst>
                <a:cxn ang="0">
                  <a:pos x="wd2" y="hd2"/>
                </a:cxn>
                <a:cxn ang="5400000">
                  <a:pos x="wd2" y="hd2"/>
                </a:cxn>
                <a:cxn ang="10800000">
                  <a:pos x="wd2" y="hd2"/>
                </a:cxn>
                <a:cxn ang="16200000">
                  <a:pos x="wd2" y="hd2"/>
                </a:cxn>
              </a:cxnLst>
              <a:rect l="0" t="0" r="r" b="b"/>
              <a:pathLst>
                <a:path w="21600" h="21600" extrusionOk="0">
                  <a:moveTo>
                    <a:pt x="14656" y="9158"/>
                  </a:moveTo>
                  <a:cubicBezTo>
                    <a:pt x="16337" y="9158"/>
                    <a:pt x="17653" y="7373"/>
                    <a:pt x="17653" y="4723"/>
                  </a:cubicBezTo>
                  <a:cubicBezTo>
                    <a:pt x="17653" y="2074"/>
                    <a:pt x="16337" y="0"/>
                    <a:pt x="14656" y="0"/>
                  </a:cubicBezTo>
                  <a:cubicBezTo>
                    <a:pt x="12975" y="0"/>
                    <a:pt x="11659" y="2074"/>
                    <a:pt x="11659" y="4723"/>
                  </a:cubicBezTo>
                  <a:cubicBezTo>
                    <a:pt x="11659" y="7373"/>
                    <a:pt x="12975" y="9158"/>
                    <a:pt x="14656" y="9158"/>
                  </a:cubicBezTo>
                  <a:close/>
                  <a:moveTo>
                    <a:pt x="6761" y="9158"/>
                  </a:moveTo>
                  <a:cubicBezTo>
                    <a:pt x="8479" y="9158"/>
                    <a:pt x="9795" y="7373"/>
                    <a:pt x="9795" y="4723"/>
                  </a:cubicBezTo>
                  <a:cubicBezTo>
                    <a:pt x="9795" y="2074"/>
                    <a:pt x="8479" y="0"/>
                    <a:pt x="6761" y="0"/>
                  </a:cubicBezTo>
                  <a:cubicBezTo>
                    <a:pt x="5080" y="0"/>
                    <a:pt x="3947" y="2074"/>
                    <a:pt x="3947" y="4723"/>
                  </a:cubicBezTo>
                  <a:cubicBezTo>
                    <a:pt x="3947" y="7373"/>
                    <a:pt x="5080" y="9158"/>
                    <a:pt x="6761" y="9158"/>
                  </a:cubicBezTo>
                  <a:close/>
                  <a:moveTo>
                    <a:pt x="6761" y="12442"/>
                  </a:moveTo>
                  <a:cubicBezTo>
                    <a:pt x="4532" y="12442"/>
                    <a:pt x="0" y="14227"/>
                    <a:pt x="0" y="17741"/>
                  </a:cubicBezTo>
                  <a:lnTo>
                    <a:pt x="0" y="21600"/>
                  </a:lnTo>
                  <a:lnTo>
                    <a:pt x="13742" y="21600"/>
                  </a:lnTo>
                  <a:lnTo>
                    <a:pt x="13742" y="17741"/>
                  </a:lnTo>
                  <a:cubicBezTo>
                    <a:pt x="13742" y="14227"/>
                    <a:pt x="9027" y="12442"/>
                    <a:pt x="6761" y="12442"/>
                  </a:cubicBezTo>
                  <a:close/>
                  <a:moveTo>
                    <a:pt x="14656" y="12442"/>
                  </a:moveTo>
                  <a:cubicBezTo>
                    <a:pt x="14473" y="12442"/>
                    <a:pt x="14108" y="12442"/>
                    <a:pt x="13742" y="12442"/>
                  </a:cubicBezTo>
                  <a:cubicBezTo>
                    <a:pt x="14839" y="13882"/>
                    <a:pt x="15606" y="15667"/>
                    <a:pt x="15606" y="17741"/>
                  </a:cubicBezTo>
                  <a:lnTo>
                    <a:pt x="15606" y="21600"/>
                  </a:lnTo>
                  <a:lnTo>
                    <a:pt x="21600" y="21600"/>
                  </a:lnTo>
                  <a:lnTo>
                    <a:pt x="21600" y="17741"/>
                  </a:lnTo>
                  <a:cubicBezTo>
                    <a:pt x="21600" y="14227"/>
                    <a:pt x="16922" y="12442"/>
                    <a:pt x="14656" y="12442"/>
                  </a:cubicBezTo>
                  <a:close/>
                </a:path>
              </a:pathLst>
            </a:custGeom>
            <a:gradFill flip="none" rotWithShape="1">
              <a:gsLst>
                <a:gs pos="0">
                  <a:schemeClr val="accent2"/>
                </a:gs>
                <a:gs pos="100000">
                  <a:schemeClr val="accent1"/>
                </a:gs>
              </a:gsLst>
              <a:lin ang="3403977" scaled="0"/>
            </a:gra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EA1A4BBD-9F65-5E44-89CB-6762FD49FA57}"/>
              </a:ext>
            </a:extLst>
          </p:cNvPr>
          <p:cNvSpPr>
            <a:spLocks noGrp="1"/>
          </p:cNvSpPr>
          <p:nvPr>
            <p:ph type="pic" sz="quarter" idx="10"/>
          </p:nvPr>
        </p:nvSpPr>
        <p:spPr>
          <a:xfrm>
            <a:off x="2445841" y="2438400"/>
            <a:ext cx="8583235" cy="8839200"/>
          </a:xfrm>
          <a:prstGeom prst="roundRect">
            <a:avLst>
              <a:gd name="adj" fmla="val 2623"/>
            </a:avLst>
          </a:prstGeom>
        </p:spPr>
      </p:sp>
      <p:sp>
        <p:nvSpPr>
          <p:cNvPr id="769" name="Title text slide"/>
          <p:cNvSpPr txBox="1"/>
          <p:nvPr/>
        </p:nvSpPr>
        <p:spPr>
          <a:xfrm>
            <a:off x="12910164" y="2085282"/>
            <a:ext cx="9112176"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t>Title text slide</a:t>
            </a:r>
          </a:p>
        </p:txBody>
      </p:sp>
      <p:sp>
        <p:nvSpPr>
          <p:cNvPr id="770" name="Фигура"/>
          <p:cNvSpPr/>
          <p:nvPr/>
        </p:nvSpPr>
        <p:spPr>
          <a:xfrm>
            <a:off x="129919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71"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12966969" y="4991100"/>
            <a:ext cx="8998565"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Рисунок 6">
            <a:extLst>
              <a:ext uri="{FF2B5EF4-FFF2-40B4-BE49-F238E27FC236}">
                <a16:creationId xmlns:a16="http://schemas.microsoft.com/office/drawing/2014/main" id="{9D932937-7488-E24B-8CB2-F6251CD5C26D}"/>
              </a:ext>
            </a:extLst>
          </p:cNvPr>
          <p:cNvSpPr>
            <a:spLocks noGrp="1"/>
          </p:cNvSpPr>
          <p:nvPr>
            <p:ph type="pic" sz="quarter" idx="15"/>
          </p:nvPr>
        </p:nvSpPr>
        <p:spPr>
          <a:xfrm>
            <a:off x="13352561" y="2418704"/>
            <a:ext cx="8580470" cy="8858896"/>
          </a:xfrm>
          <a:prstGeom prst="roundRect">
            <a:avLst>
              <a:gd name="adj" fmla="val 2126"/>
            </a:avLst>
          </a:prstGeom>
        </p:spPr>
      </p:sp>
      <p:sp>
        <p:nvSpPr>
          <p:cNvPr id="774" name="Title text slide"/>
          <p:cNvSpPr txBox="1"/>
          <p:nvPr/>
        </p:nvSpPr>
        <p:spPr>
          <a:xfrm>
            <a:off x="2369164" y="2085282"/>
            <a:ext cx="9112176"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t>Title text slide</a:t>
            </a:r>
          </a:p>
        </p:txBody>
      </p:sp>
      <p:sp>
        <p:nvSpPr>
          <p:cNvPr id="775" name="Фигура"/>
          <p:cNvSpPr/>
          <p:nvPr/>
        </p:nvSpPr>
        <p:spPr>
          <a:xfrm>
            <a:off x="24509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99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76"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2425969" y="4991100"/>
            <a:ext cx="8998565"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text slide"/>
          <p:cNvSpPr txBox="1"/>
          <p:nvPr/>
        </p:nvSpPr>
        <p:spPr>
          <a:xfrm>
            <a:off x="985288" y="789471"/>
            <a:ext cx="911217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rPr lang="ru-RU" dirty="0" smtClean="0"/>
              <a:t>В чём прикол?</a:t>
            </a:r>
            <a:endParaRPr dirty="0"/>
          </a:p>
        </p:txBody>
      </p:sp>
      <p:sp>
        <p:nvSpPr>
          <p:cNvPr id="47"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2451369" y="5003800"/>
            <a:ext cx="19227669" cy="538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lnSpc>
                <a:spcPct val="120000"/>
              </a:lnSpc>
              <a:spcBef>
                <a:spcPts val="2000"/>
              </a:spcBef>
              <a:defRPr sz="2600" b="0">
                <a:solidFill>
                  <a:srgbClr val="646979"/>
                </a:solidFill>
                <a:latin typeface="Open Sans"/>
                <a:ea typeface="Open Sans"/>
                <a:cs typeface="Open Sans"/>
                <a:sym typeface="Open Sans"/>
              </a:defRPr>
            </a:pPr>
            <a:endParaRPr dirty="0"/>
          </a:p>
        </p:txBody>
      </p:sp>
      <p:sp>
        <p:nvSpPr>
          <p:cNvPr id="48" name="Фигура"/>
          <p:cNvSpPr/>
          <p:nvPr/>
        </p:nvSpPr>
        <p:spPr>
          <a:xfrm>
            <a:off x="1251073" y="2451686"/>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2" name="Рисунок 1"/>
          <p:cNvPicPr>
            <a:picLocks noChangeAspect="1"/>
          </p:cNvPicPr>
          <p:nvPr/>
        </p:nvPicPr>
        <p:blipFill>
          <a:blip r:embed="rId2"/>
          <a:stretch>
            <a:fillRect/>
          </a:stretch>
        </p:blipFill>
        <p:spPr>
          <a:xfrm>
            <a:off x="322003" y="4091740"/>
            <a:ext cx="9560922" cy="4206337"/>
          </a:xfrm>
          <a:prstGeom prst="rect">
            <a:avLst/>
          </a:prstGeom>
        </p:spPr>
      </p:pic>
      <p:pic>
        <p:nvPicPr>
          <p:cNvPr id="3" name="Рисунок 2"/>
          <p:cNvPicPr>
            <a:picLocks noChangeAspect="1"/>
          </p:cNvPicPr>
          <p:nvPr/>
        </p:nvPicPr>
        <p:blipFill>
          <a:blip r:embed="rId3"/>
          <a:stretch>
            <a:fillRect/>
          </a:stretch>
        </p:blipFill>
        <p:spPr>
          <a:xfrm>
            <a:off x="322003" y="8724959"/>
            <a:ext cx="9560922" cy="4206337"/>
          </a:xfrm>
          <a:prstGeom prst="rect">
            <a:avLst/>
          </a:prstGeom>
        </p:spPr>
      </p:pic>
      <p:pic>
        <p:nvPicPr>
          <p:cNvPr id="4" name="Рисунок 3"/>
          <p:cNvPicPr>
            <a:picLocks noChangeAspect="1"/>
          </p:cNvPicPr>
          <p:nvPr/>
        </p:nvPicPr>
        <p:blipFill>
          <a:blip r:embed="rId4"/>
          <a:stretch>
            <a:fillRect/>
          </a:stretch>
        </p:blipFill>
        <p:spPr>
          <a:xfrm>
            <a:off x="10475559" y="8724959"/>
            <a:ext cx="8598825" cy="4163952"/>
          </a:xfrm>
          <a:prstGeom prst="rect">
            <a:avLst/>
          </a:prstGeom>
        </p:spPr>
      </p:pic>
      <p:sp>
        <p:nvSpPr>
          <p:cNvPr id="5" name="TextBox 4"/>
          <p:cNvSpPr txBox="1"/>
          <p:nvPr/>
        </p:nvSpPr>
        <p:spPr>
          <a:xfrm flipH="1">
            <a:off x="10347543" y="4091740"/>
            <a:ext cx="9857232"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ru-RU" b="0" dirty="0" smtClean="0">
                <a:latin typeface="Times New Roman" panose="02020603050405020304" pitchFamily="18" charset="0"/>
                <a:cs typeface="Times New Roman" panose="02020603050405020304" pitchFamily="18" charset="0"/>
              </a:rPr>
              <a:t>Перед вами 3 различных фотографии, сделанных в 3-х разных странах. Многие люди конечно же не смогут назвать не только место, но и страну, в которой было сделано фото. Большинство профессиональных игроков в </a:t>
            </a:r>
            <a:r>
              <a:rPr lang="en-US" b="0" dirty="0" err="1" smtClean="0">
                <a:latin typeface="Times New Roman" panose="02020603050405020304" pitchFamily="18" charset="0"/>
                <a:cs typeface="Times New Roman" panose="02020603050405020304" pitchFamily="18" charset="0"/>
              </a:rPr>
              <a:t>Geoguessr</a:t>
            </a:r>
            <a:r>
              <a:rPr lang="ru-RU" b="0" dirty="0" smtClean="0">
                <a:latin typeface="Times New Roman" panose="02020603050405020304" pitchFamily="18" charset="0"/>
                <a:cs typeface="Times New Roman" panose="02020603050405020304" pitchFamily="18" charset="0"/>
              </a:rPr>
              <a:t> за 2 секунды вычислят широту и долготу с точностью до метра только взглянув на </a:t>
            </a:r>
            <a:r>
              <a:rPr lang="ru-RU" b="0" dirty="0" smtClean="0">
                <a:latin typeface="Times New Roman" panose="02020603050405020304" pitchFamily="18" charset="0"/>
                <a:cs typeface="Times New Roman" panose="02020603050405020304" pitchFamily="18" charset="0"/>
              </a:rPr>
              <a:t>небо или куст. </a:t>
            </a:r>
            <a:r>
              <a:rPr lang="ru-RU" b="0" dirty="0" smtClean="0">
                <a:latin typeface="Times New Roman" panose="02020603050405020304" pitchFamily="18" charset="0"/>
                <a:cs typeface="Times New Roman" panose="02020603050405020304" pitchFamily="18" charset="0"/>
              </a:rPr>
              <a:t>Безусловно, наш сервер не обучит вас данным навыкам, но ориентироваться </a:t>
            </a:r>
            <a:r>
              <a:rPr lang="ru-RU" b="0" dirty="0" smtClean="0">
                <a:latin typeface="Times New Roman" panose="02020603050405020304" pitchFamily="18" charset="0"/>
                <a:cs typeface="Times New Roman" panose="02020603050405020304" pitchFamily="18" charset="0"/>
              </a:rPr>
              <a:t>в нашей </a:t>
            </a:r>
            <a:r>
              <a:rPr lang="ru-RU" b="0" dirty="0" smtClean="0">
                <a:latin typeface="Times New Roman" panose="02020603050405020304" pitchFamily="18" charset="0"/>
                <a:cs typeface="Times New Roman" panose="02020603050405020304" pitchFamily="18" charset="0"/>
              </a:rPr>
              <a:t>планете вы будете гораздо лучше </a:t>
            </a:r>
            <a:endParaRPr kumimoji="0" lang="ru-RU" sz="3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0010549F-45B4-7B4D-B7A2-BD2638E4B66A}"/>
              </a:ext>
            </a:extLst>
          </p:cNvPr>
          <p:cNvSpPr>
            <a:spLocks noGrp="1"/>
          </p:cNvSpPr>
          <p:nvPr>
            <p:ph type="pic" sz="quarter" idx="10"/>
          </p:nvPr>
        </p:nvSpPr>
        <p:spPr>
          <a:xfrm>
            <a:off x="-4200417" y="2438400"/>
            <a:ext cx="8839200" cy="8839200"/>
          </a:xfrm>
          <a:prstGeom prst="ellipse">
            <a:avLst/>
          </a:prstGeom>
        </p:spPr>
      </p:sp>
      <p:sp>
        <p:nvSpPr>
          <p:cNvPr id="779" name="Закругленный прямоугольник"/>
          <p:cNvSpPr/>
          <p:nvPr/>
        </p:nvSpPr>
        <p:spPr>
          <a:xfrm>
            <a:off x="11886664" y="2438400"/>
            <a:ext cx="28171875" cy="8839200"/>
          </a:xfrm>
          <a:prstGeom prst="roundRect">
            <a:avLst>
              <a:gd name="adj" fmla="val 50000"/>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80" name="Title text slide"/>
          <p:cNvSpPr txBox="1"/>
          <p:nvPr/>
        </p:nvSpPr>
        <p:spPr>
          <a:xfrm>
            <a:off x="6176340" y="3070830"/>
            <a:ext cx="9112176"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t>Title text slide</a:t>
            </a:r>
          </a:p>
        </p:txBody>
      </p:sp>
      <p:sp>
        <p:nvSpPr>
          <p:cNvPr id="781" name="Фигура"/>
          <p:cNvSpPr/>
          <p:nvPr/>
        </p:nvSpPr>
        <p:spPr>
          <a:xfrm>
            <a:off x="6258144" y="4897454"/>
            <a:ext cx="1576918" cy="560672"/>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82"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Excepteur sint occaecat cupidatat non proident, sunt in culpa qui officia voluptatem accusantium doloremque sed laudantium, totam rem aperi, voluptatem quia voluptas"/>
          <p:cNvSpPr txBox="1"/>
          <p:nvPr/>
        </p:nvSpPr>
        <p:spPr>
          <a:xfrm>
            <a:off x="6233145" y="5976649"/>
            <a:ext cx="15512871" cy="4399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Excepteur sint occaecat cupidatat non proident, sunt in culpa qui officia voluptatem accusantium doloremque sed laudantium, totam rem aperi, voluptatem quia voluptas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Кружок"/>
          <p:cNvSpPr/>
          <p:nvPr/>
        </p:nvSpPr>
        <p:spPr>
          <a:xfrm>
            <a:off x="9467561" y="-1165622"/>
            <a:ext cx="16047245" cy="16047244"/>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86" name="Кружок"/>
          <p:cNvSpPr/>
          <p:nvPr/>
        </p:nvSpPr>
        <p:spPr>
          <a:xfrm>
            <a:off x="12115462" y="1482278"/>
            <a:ext cx="10751444" cy="10751444"/>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Рисунок 1">
            <a:extLst>
              <a:ext uri="{FF2B5EF4-FFF2-40B4-BE49-F238E27FC236}">
                <a16:creationId xmlns:a16="http://schemas.microsoft.com/office/drawing/2014/main" id="{D4664ABD-DDB5-784E-B146-A28D83AA42E6}"/>
              </a:ext>
            </a:extLst>
          </p:cNvPr>
          <p:cNvSpPr>
            <a:spLocks noGrp="1"/>
          </p:cNvSpPr>
          <p:nvPr>
            <p:ph type="pic" sz="quarter" idx="10"/>
          </p:nvPr>
        </p:nvSpPr>
        <p:spPr>
          <a:xfrm>
            <a:off x="13071581" y="2438400"/>
            <a:ext cx="8839204" cy="8839200"/>
          </a:xfrm>
          <a:prstGeom prst="ellipse">
            <a:avLst/>
          </a:prstGeom>
        </p:spPr>
      </p:sp>
      <p:sp>
        <p:nvSpPr>
          <p:cNvPr id="787" name="Title text slide"/>
          <p:cNvSpPr txBox="1"/>
          <p:nvPr/>
        </p:nvSpPr>
        <p:spPr>
          <a:xfrm>
            <a:off x="2369164" y="2085282"/>
            <a:ext cx="9112176"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t>Title text slide</a:t>
            </a:r>
          </a:p>
        </p:txBody>
      </p:sp>
      <p:sp>
        <p:nvSpPr>
          <p:cNvPr id="788" name="Фигура"/>
          <p:cNvSpPr/>
          <p:nvPr/>
        </p:nvSpPr>
        <p:spPr>
          <a:xfrm>
            <a:off x="24509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89"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2425969" y="4991100"/>
            <a:ext cx="8998565"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a:t>
            </a:r>
          </a:p>
        </p:txBody>
      </p:sp>
      <p:sp>
        <p:nvSpPr>
          <p:cNvPr id="791" name="Кружок"/>
          <p:cNvSpPr/>
          <p:nvPr/>
        </p:nvSpPr>
        <p:spPr>
          <a:xfrm>
            <a:off x="15060076" y="4426892"/>
            <a:ext cx="4862215" cy="4862216"/>
          </a:xfrm>
          <a:prstGeom prst="ellipse">
            <a:avLst/>
          </a:pr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92" name="Freeform 6"/>
          <p:cNvSpPr/>
          <p:nvPr/>
        </p:nvSpPr>
        <p:spPr>
          <a:xfrm>
            <a:off x="16825138" y="6057900"/>
            <a:ext cx="138289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FFFFF"/>
          </a:solidFill>
          <a:ln w="12700">
            <a:miter lim="400000"/>
          </a:ln>
        </p:spPr>
        <p:txBody>
          <a:bodyPr lIns="45719" rIns="45719" anchor="ctr"/>
          <a:lstStyle/>
          <a:p>
            <a:pPr algn="l" defTabSz="914400">
              <a:defRPr sz="1800" b="0">
                <a:latin typeface="Roboto"/>
                <a:ea typeface="Roboto"/>
                <a:cs typeface="Roboto"/>
                <a:sym typeface="Roboto"/>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797" name="Группа"/>
          <p:cNvGrpSpPr/>
          <p:nvPr/>
        </p:nvGrpSpPr>
        <p:grpSpPr>
          <a:xfrm>
            <a:off x="8581846" y="2502576"/>
            <a:ext cx="6395112" cy="8391429"/>
            <a:chOff x="0" y="0"/>
            <a:chExt cx="6395110" cy="8391428"/>
          </a:xfrm>
        </p:grpSpPr>
        <p:sp>
          <p:nvSpPr>
            <p:cNvPr id="794" name="Кружок"/>
            <p:cNvSpPr/>
            <p:nvPr/>
          </p:nvSpPr>
          <p:spPr>
            <a:xfrm>
              <a:off x="0" y="0"/>
              <a:ext cx="4399281" cy="439928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5" name="Subtitle text"/>
            <p:cNvSpPr txBox="1"/>
            <p:nvPr/>
          </p:nvSpPr>
          <p:spPr>
            <a:xfrm>
              <a:off x="1303095" y="2846240"/>
              <a:ext cx="4705494"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a:t>
              </a:r>
            </a:p>
          </p:txBody>
        </p:sp>
        <p:sp>
          <p:nvSpPr>
            <p:cNvPr id="796" name="Lorem ipsum sed dolor sit sed amet, consectetur adipiscing incididunt ut labore et dolore minim veniam, laboris quis nostrud exercitation ullamco dolor in reprehenderit in dol ipsum dolor sit amet, conser eiusmod tempor incididunt"/>
            <p:cNvSpPr txBox="1"/>
            <p:nvPr/>
          </p:nvSpPr>
          <p:spPr>
            <a:xfrm>
              <a:off x="1410701" y="3992147"/>
              <a:ext cx="4984410" cy="43992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minim veniam, laboris quis nostrud exercitation ullamco dolor in reprehenderit in dol ipsum dolor sit amet, conser eiusmod tempor incididunt</a:t>
              </a:r>
            </a:p>
          </p:txBody>
        </p:sp>
      </p:grpSp>
      <p:grpSp>
        <p:nvGrpSpPr>
          <p:cNvPr id="801" name="Группа"/>
          <p:cNvGrpSpPr/>
          <p:nvPr/>
        </p:nvGrpSpPr>
        <p:grpSpPr>
          <a:xfrm>
            <a:off x="15695459" y="2502576"/>
            <a:ext cx="6395111" cy="8391429"/>
            <a:chOff x="0" y="0"/>
            <a:chExt cx="6395110" cy="8391428"/>
          </a:xfrm>
        </p:grpSpPr>
        <p:sp>
          <p:nvSpPr>
            <p:cNvPr id="798" name="Кружок"/>
            <p:cNvSpPr/>
            <p:nvPr/>
          </p:nvSpPr>
          <p:spPr>
            <a:xfrm>
              <a:off x="0" y="0"/>
              <a:ext cx="4399281" cy="439928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9" name="Subtitle text"/>
            <p:cNvSpPr txBox="1"/>
            <p:nvPr/>
          </p:nvSpPr>
          <p:spPr>
            <a:xfrm>
              <a:off x="1303095" y="2846240"/>
              <a:ext cx="4705494"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a:t>
              </a:r>
            </a:p>
          </p:txBody>
        </p:sp>
        <p:sp>
          <p:nvSpPr>
            <p:cNvPr id="800" name="Lorem ipsum sed dolor sit sed amet, consectetur adipiscing incididunt ut labore et dolore minim veniam, laboris quis nostrud exercitation ullamco dolor in reprehenderit in dol ipsum dolor sit amet, conser eiusmod tempor incididunt"/>
            <p:cNvSpPr txBox="1"/>
            <p:nvPr/>
          </p:nvSpPr>
          <p:spPr>
            <a:xfrm>
              <a:off x="1410701" y="3992147"/>
              <a:ext cx="4984410" cy="43992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minim veniam, laboris quis nostrud exercitation ullamco dolor in reprehenderit in dol ipsum dolor sit amet, conser eiusmod tempor incididunt</a:t>
              </a:r>
            </a:p>
          </p:txBody>
        </p:sp>
      </p:grpSp>
      <p:grpSp>
        <p:nvGrpSpPr>
          <p:cNvPr id="805" name="Группа"/>
          <p:cNvGrpSpPr/>
          <p:nvPr/>
        </p:nvGrpSpPr>
        <p:grpSpPr>
          <a:xfrm>
            <a:off x="1468235" y="2502576"/>
            <a:ext cx="6395111" cy="8391429"/>
            <a:chOff x="0" y="0"/>
            <a:chExt cx="6395110" cy="8391428"/>
          </a:xfrm>
        </p:grpSpPr>
        <p:sp>
          <p:nvSpPr>
            <p:cNvPr id="802" name="Кружок"/>
            <p:cNvSpPr/>
            <p:nvPr/>
          </p:nvSpPr>
          <p:spPr>
            <a:xfrm>
              <a:off x="0" y="0"/>
              <a:ext cx="4399281" cy="439928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03" name="Subtitle text"/>
            <p:cNvSpPr txBox="1"/>
            <p:nvPr/>
          </p:nvSpPr>
          <p:spPr>
            <a:xfrm>
              <a:off x="1303095" y="2846240"/>
              <a:ext cx="4705494" cy="1003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31333D"/>
                  </a:solidFill>
                  <a:latin typeface="Maven Pro Medium"/>
                  <a:ea typeface="Maven Pro Medium"/>
                  <a:cs typeface="Maven Pro Medium"/>
                  <a:sym typeface="Maven Pro Medium"/>
                </a:defRPr>
              </a:lvl1pPr>
            </a:lstStyle>
            <a:p>
              <a:r>
                <a:t>Subtitle text</a:t>
              </a:r>
            </a:p>
          </p:txBody>
        </p:sp>
        <p:sp>
          <p:nvSpPr>
            <p:cNvPr id="804" name="Lorem ipsum sed dolor sit sed amet, consectetur adipiscing incididunt ut labore et dolore minim veniam, laboris quis nostrud exercitation ullamco dolor in reprehenderit in dol ipsum dolor sit amet, conser eiusmod tempor incididunt"/>
            <p:cNvSpPr txBox="1"/>
            <p:nvPr/>
          </p:nvSpPr>
          <p:spPr>
            <a:xfrm>
              <a:off x="1410701" y="3992147"/>
              <a:ext cx="4984410" cy="43992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sed dolor sit sed amet, consectetur adipiscing incididunt ut labore et dolore minim veniam, laboris quis nostrud exercitation ullamco dolor in reprehenderit in dol ipsum dolor sit amet, conser eiusmod tempor incididunt</a:t>
              </a:r>
            </a:p>
          </p:txBody>
        </p:sp>
      </p:grpSp>
      <p:sp>
        <p:nvSpPr>
          <p:cNvPr id="806" name="Freeform 3"/>
          <p:cNvSpPr/>
          <p:nvPr/>
        </p:nvSpPr>
        <p:spPr>
          <a:xfrm>
            <a:off x="9973779" y="3788640"/>
            <a:ext cx="1222384" cy="1158467"/>
          </a:xfrm>
          <a:custGeom>
            <a:avLst/>
            <a:gdLst/>
            <a:ahLst/>
            <a:cxnLst>
              <a:cxn ang="0">
                <a:pos x="wd2" y="hd2"/>
              </a:cxn>
              <a:cxn ang="5400000">
                <a:pos x="wd2" y="hd2"/>
              </a:cxn>
              <a:cxn ang="10800000">
                <a:pos x="wd2" y="hd2"/>
              </a:cxn>
              <a:cxn ang="16200000">
                <a:pos x="wd2" y="hd2"/>
              </a:cxn>
            </a:cxnLst>
            <a:rect l="0" t="0" r="r" b="b"/>
            <a:pathLst>
              <a:path w="21600" h="21600" extrusionOk="0">
                <a:moveTo>
                  <a:pt x="21600" y="8044"/>
                </a:moveTo>
                <a:cubicBezTo>
                  <a:pt x="21600" y="7185"/>
                  <a:pt x="21217" y="6552"/>
                  <a:pt x="20578" y="6100"/>
                </a:cubicBezTo>
                <a:lnTo>
                  <a:pt x="10907" y="0"/>
                </a:lnTo>
                <a:lnTo>
                  <a:pt x="1022" y="6100"/>
                </a:lnTo>
                <a:cubicBezTo>
                  <a:pt x="596" y="6552"/>
                  <a:pt x="0" y="7185"/>
                  <a:pt x="0" y="8044"/>
                </a:cubicBezTo>
                <a:lnTo>
                  <a:pt x="0" y="19431"/>
                </a:lnTo>
                <a:cubicBezTo>
                  <a:pt x="0" y="20741"/>
                  <a:pt x="1022" y="21600"/>
                  <a:pt x="2258" y="21600"/>
                </a:cubicBezTo>
                <a:lnTo>
                  <a:pt x="19555" y="21600"/>
                </a:lnTo>
                <a:cubicBezTo>
                  <a:pt x="20578" y="21600"/>
                  <a:pt x="21600" y="20741"/>
                  <a:pt x="21600" y="19431"/>
                </a:cubicBezTo>
                <a:lnTo>
                  <a:pt x="21600" y="8044"/>
                </a:lnTo>
                <a:close/>
                <a:moveTo>
                  <a:pt x="10907" y="13737"/>
                </a:moveTo>
                <a:lnTo>
                  <a:pt x="1832" y="7863"/>
                </a:lnTo>
                <a:lnTo>
                  <a:pt x="10907" y="2169"/>
                </a:lnTo>
                <a:lnTo>
                  <a:pt x="19768" y="7863"/>
                </a:lnTo>
                <a:lnTo>
                  <a:pt x="10907" y="13737"/>
                </a:lnTo>
                <a:close/>
              </a:path>
            </a:pathLst>
          </a:custGeom>
          <a:gradFill>
            <a:gsLst>
              <a:gs pos="0">
                <a:schemeClr val="accent2"/>
              </a:gs>
              <a:gs pos="100000">
                <a:schemeClr val="accent1"/>
              </a:gs>
            </a:gsLst>
            <a:lin ang="3403977"/>
          </a:gradFill>
          <a:ln w="12700">
            <a:miter lim="400000"/>
          </a:ln>
        </p:spPr>
        <p:txBody>
          <a:bodyPr lIns="45719" rIns="45719" anchor="ctr"/>
          <a:lstStyle/>
          <a:p>
            <a:pPr algn="l" defTabSz="914400">
              <a:defRPr sz="1800" b="0">
                <a:latin typeface="Roboto"/>
                <a:ea typeface="Roboto"/>
                <a:cs typeface="Roboto"/>
                <a:sym typeface="Roboto"/>
              </a:defRPr>
            </a:pPr>
            <a:endParaRPr/>
          </a:p>
        </p:txBody>
      </p:sp>
      <p:sp>
        <p:nvSpPr>
          <p:cNvPr id="807" name="Freeform 7"/>
          <p:cNvSpPr/>
          <p:nvPr/>
        </p:nvSpPr>
        <p:spPr>
          <a:xfrm>
            <a:off x="17075142" y="3762004"/>
            <a:ext cx="977430" cy="1211740"/>
          </a:xfrm>
          <a:custGeom>
            <a:avLst/>
            <a:gdLst/>
            <a:ahLst/>
            <a:cxnLst>
              <a:cxn ang="0">
                <a:pos x="wd2" y="hd2"/>
              </a:cxn>
              <a:cxn ang="5400000">
                <a:pos x="wd2" y="hd2"/>
              </a:cxn>
              <a:cxn ang="10800000">
                <a:pos x="wd2" y="hd2"/>
              </a:cxn>
              <a:cxn ang="16200000">
                <a:pos x="wd2" y="hd2"/>
              </a:cxn>
            </a:cxnLst>
            <a:rect l="0" t="0" r="r" b="b"/>
            <a:pathLst>
              <a:path w="21600" h="21600" extrusionOk="0">
                <a:moveTo>
                  <a:pt x="2607" y="0"/>
                </a:moveTo>
                <a:cubicBezTo>
                  <a:pt x="1330" y="0"/>
                  <a:pt x="0" y="859"/>
                  <a:pt x="0" y="2104"/>
                </a:cubicBezTo>
                <a:lnTo>
                  <a:pt x="0" y="19539"/>
                </a:lnTo>
                <a:cubicBezTo>
                  <a:pt x="0" y="20784"/>
                  <a:pt x="1330" y="21600"/>
                  <a:pt x="2607" y="21600"/>
                </a:cubicBezTo>
                <a:lnTo>
                  <a:pt x="18780" y="21600"/>
                </a:lnTo>
                <a:cubicBezTo>
                  <a:pt x="20323" y="21600"/>
                  <a:pt x="21600" y="20784"/>
                  <a:pt x="21600" y="19539"/>
                </a:cubicBezTo>
                <a:lnTo>
                  <a:pt x="21600" y="6441"/>
                </a:lnTo>
                <a:lnTo>
                  <a:pt x="13407" y="0"/>
                </a:lnTo>
                <a:lnTo>
                  <a:pt x="2607" y="0"/>
                </a:lnTo>
                <a:close/>
                <a:moveTo>
                  <a:pt x="12130" y="7472"/>
                </a:moveTo>
                <a:lnTo>
                  <a:pt x="12130" y="1675"/>
                </a:lnTo>
                <a:lnTo>
                  <a:pt x="19578" y="7472"/>
                </a:lnTo>
                <a:lnTo>
                  <a:pt x="12130" y="7472"/>
                </a:lnTo>
                <a:close/>
              </a:path>
            </a:pathLst>
          </a:custGeom>
          <a:gradFill>
            <a:gsLst>
              <a:gs pos="0">
                <a:schemeClr val="accent2"/>
              </a:gs>
              <a:gs pos="100000">
                <a:schemeClr val="accent1"/>
              </a:gs>
            </a:gsLst>
            <a:lin ang="3403977"/>
          </a:gradFill>
          <a:ln w="12700">
            <a:miter lim="400000"/>
          </a:ln>
        </p:spPr>
        <p:txBody>
          <a:bodyPr lIns="45719" rIns="45719" anchor="ctr"/>
          <a:lstStyle/>
          <a:p>
            <a:pPr algn="l" defTabSz="914400">
              <a:defRPr sz="1800" b="0">
                <a:latin typeface="Roboto"/>
                <a:ea typeface="Roboto"/>
                <a:cs typeface="Roboto"/>
                <a:sym typeface="Roboto"/>
              </a:defRPr>
            </a:pPr>
            <a:endParaRPr/>
          </a:p>
        </p:txBody>
      </p:sp>
      <p:sp>
        <p:nvSpPr>
          <p:cNvPr id="808" name="Freeform 10"/>
          <p:cNvSpPr/>
          <p:nvPr/>
        </p:nvSpPr>
        <p:spPr>
          <a:xfrm>
            <a:off x="2880992" y="3820583"/>
            <a:ext cx="1094582" cy="1094581"/>
          </a:xfrm>
          <a:custGeom>
            <a:avLst/>
            <a:gdLst/>
            <a:ahLst/>
            <a:cxnLst>
              <a:cxn ang="0">
                <a:pos x="wd2" y="hd2"/>
              </a:cxn>
              <a:cxn ang="5400000">
                <a:pos x="wd2" y="hd2"/>
              </a:cxn>
              <a:cxn ang="10800000">
                <a:pos x="wd2" y="hd2"/>
              </a:cxn>
              <a:cxn ang="16200000">
                <a:pos x="wd2" y="hd2"/>
              </a:cxn>
            </a:cxnLst>
            <a:rect l="0" t="0" r="r" b="b"/>
            <a:pathLst>
              <a:path w="21600" h="21600" extrusionOk="0">
                <a:moveTo>
                  <a:pt x="21600" y="19321"/>
                </a:moveTo>
                <a:lnTo>
                  <a:pt x="21600" y="2326"/>
                </a:lnTo>
                <a:cubicBezTo>
                  <a:pt x="21600" y="1187"/>
                  <a:pt x="20458" y="0"/>
                  <a:pt x="19078" y="0"/>
                </a:cubicBezTo>
                <a:lnTo>
                  <a:pt x="2284" y="0"/>
                </a:lnTo>
                <a:cubicBezTo>
                  <a:pt x="904" y="0"/>
                  <a:pt x="0" y="1187"/>
                  <a:pt x="0" y="2326"/>
                </a:cubicBezTo>
                <a:lnTo>
                  <a:pt x="0" y="19321"/>
                </a:lnTo>
                <a:cubicBezTo>
                  <a:pt x="0" y="20461"/>
                  <a:pt x="904" y="21600"/>
                  <a:pt x="2284" y="21600"/>
                </a:cubicBezTo>
                <a:lnTo>
                  <a:pt x="19078" y="21600"/>
                </a:lnTo>
                <a:cubicBezTo>
                  <a:pt x="20458" y="21600"/>
                  <a:pt x="21600" y="20461"/>
                  <a:pt x="21600" y="19321"/>
                </a:cubicBezTo>
                <a:close/>
                <a:moveTo>
                  <a:pt x="6423" y="12628"/>
                </a:moveTo>
                <a:lnTo>
                  <a:pt x="9420" y="16331"/>
                </a:lnTo>
                <a:lnTo>
                  <a:pt x="13797" y="10824"/>
                </a:lnTo>
                <a:lnTo>
                  <a:pt x="19078" y="17945"/>
                </a:lnTo>
                <a:lnTo>
                  <a:pt x="2284" y="17945"/>
                </a:lnTo>
                <a:lnTo>
                  <a:pt x="6423" y="12628"/>
                </a:lnTo>
                <a:close/>
              </a:path>
            </a:pathLst>
          </a:custGeom>
          <a:gradFill>
            <a:gsLst>
              <a:gs pos="0">
                <a:schemeClr val="accent2"/>
              </a:gs>
              <a:gs pos="100000">
                <a:schemeClr val="accent1"/>
              </a:gs>
            </a:gsLst>
            <a:lin ang="3403977"/>
          </a:gradFill>
          <a:ln w="12700">
            <a:miter lim="400000"/>
          </a:ln>
        </p:spPr>
        <p:txBody>
          <a:bodyPr lIns="45719" rIns="45719" anchor="ctr"/>
          <a:lstStyle/>
          <a:p>
            <a:pPr algn="l" defTabSz="914400">
              <a:defRPr sz="1800" b="0">
                <a:latin typeface="Roboto"/>
                <a:ea typeface="Roboto"/>
                <a:cs typeface="Roboto"/>
                <a:sym typeface="Roboto"/>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100" name="Группа"/>
          <p:cNvGrpSpPr/>
          <p:nvPr/>
        </p:nvGrpSpPr>
        <p:grpSpPr>
          <a:xfrm>
            <a:off x="2356464" y="550700"/>
            <a:ext cx="19832513" cy="11403525"/>
            <a:chOff x="0" y="-1534582"/>
            <a:chExt cx="19832511" cy="11403524"/>
          </a:xfrm>
        </p:grpSpPr>
        <p:sp>
          <p:nvSpPr>
            <p:cNvPr id="82" name="Numbered List"/>
            <p:cNvSpPr txBox="1"/>
            <p:nvPr/>
          </p:nvSpPr>
          <p:spPr>
            <a:xfrm>
              <a:off x="5279448" y="-1534582"/>
              <a:ext cx="9112176" cy="25648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8000" b="0">
                  <a:solidFill>
                    <a:srgbClr val="31333D"/>
                  </a:solidFill>
                  <a:latin typeface="Maven Pro Medium"/>
                  <a:ea typeface="Maven Pro Medium"/>
                  <a:cs typeface="Maven Pro Medium"/>
                  <a:sym typeface="Maven Pro Medium"/>
                </a:defRPr>
              </a:lvl1pPr>
            </a:lstStyle>
            <a:p>
              <a:r>
                <a:rPr lang="ru-RU" dirty="0" smtClean="0">
                  <a:latin typeface="Times New Roman" panose="02020603050405020304" pitchFamily="18" charset="0"/>
                  <a:cs typeface="Times New Roman" panose="02020603050405020304" pitchFamily="18" charset="0"/>
                </a:rPr>
                <a:t>Почему наш сервер лучший?</a:t>
              </a:r>
              <a:endParaRPr dirty="0">
                <a:latin typeface="Times New Roman" panose="02020603050405020304" pitchFamily="18" charset="0"/>
                <a:cs typeface="Times New Roman" panose="02020603050405020304" pitchFamily="18" charset="0"/>
              </a:endParaRPr>
            </a:p>
          </p:txBody>
        </p:sp>
        <p:sp>
          <p:nvSpPr>
            <p:cNvPr id="83" name="Фигура"/>
            <p:cNvSpPr/>
            <p:nvPr/>
          </p:nvSpPr>
          <p:spPr>
            <a:xfrm>
              <a:off x="9047076" y="1750423"/>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flip="none" rotWithShape="1">
              <a:gsLst>
                <a:gs pos="0">
                  <a:schemeClr val="accent2"/>
                </a:gs>
                <a:gs pos="100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grpSp>
          <p:nvGrpSpPr>
            <p:cNvPr id="87" name="Группа"/>
            <p:cNvGrpSpPr/>
            <p:nvPr/>
          </p:nvGrpSpPr>
          <p:grpSpPr>
            <a:xfrm>
              <a:off x="217152" y="2801142"/>
              <a:ext cx="9127199" cy="2978400"/>
              <a:chOff x="217152" y="441424"/>
              <a:chExt cx="9127198" cy="2978399"/>
            </a:xfrm>
          </p:grpSpPr>
          <p:sp>
            <p:nvSpPr>
              <p:cNvPr id="84"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5" name="01"/>
              <p:cNvSpPr txBox="1"/>
              <p:nvPr/>
            </p:nvSpPr>
            <p:spPr>
              <a:xfrm>
                <a:off x="1289148" y="1509994"/>
                <a:ext cx="7757927"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r>
                  <a:rPr sz="4800" dirty="0" smtClean="0">
                    <a:latin typeface="Times New Roman" panose="02020603050405020304" pitchFamily="18" charset="0"/>
                    <a:cs typeface="Times New Roman" panose="02020603050405020304" pitchFamily="18" charset="0"/>
                  </a:rPr>
                  <a:t>01</a:t>
                </a:r>
                <a:r>
                  <a:rPr lang="ru-RU" sz="4800" dirty="0" smtClean="0">
                    <a:latin typeface="Times New Roman" panose="02020603050405020304" pitchFamily="18" charset="0"/>
                    <a:cs typeface="Times New Roman" panose="02020603050405020304" pitchFamily="18" charset="0"/>
                  </a:rPr>
                  <a:t> – множество изображений </a:t>
                </a:r>
                <a:endParaRPr sz="4800" dirty="0">
                  <a:latin typeface="Times New Roman" panose="02020603050405020304" pitchFamily="18" charset="0"/>
                  <a:cs typeface="Times New Roman" panose="02020603050405020304" pitchFamily="18" charset="0"/>
                </a:endParaRPr>
              </a:p>
            </p:txBody>
          </p:sp>
          <p:sp>
            <p:nvSpPr>
              <p:cNvPr id="86" name="Lorem ipsum dolor sit amet, consectetur adipiscing elit, sed do eiusmod tempor incididunt ut labore et quis nostrud exercitation ullamco laboris nisi ut"/>
              <p:cNvSpPr txBox="1"/>
              <p:nvPr/>
            </p:nvSpPr>
            <p:spPr>
              <a:xfrm>
                <a:off x="1214545" y="1104900"/>
                <a:ext cx="8129805" cy="5386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grpSp>
        <p:grpSp>
          <p:nvGrpSpPr>
            <p:cNvPr id="91" name="Группа"/>
            <p:cNvGrpSpPr/>
            <p:nvPr/>
          </p:nvGrpSpPr>
          <p:grpSpPr>
            <a:xfrm>
              <a:off x="0" y="6429969"/>
              <a:ext cx="9291511" cy="3438973"/>
              <a:chOff x="0" y="-19148"/>
              <a:chExt cx="9291510" cy="3438971"/>
            </a:xfrm>
          </p:grpSpPr>
          <p:sp>
            <p:nvSpPr>
              <p:cNvPr id="88"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 name="02"/>
              <p:cNvSpPr txBox="1"/>
              <p:nvPr/>
            </p:nvSpPr>
            <p:spPr>
              <a:xfrm>
                <a:off x="0" y="-19148"/>
                <a:ext cx="2167657" cy="13336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endParaRPr dirty="0"/>
              </a:p>
            </p:txBody>
          </p:sp>
          <p:sp>
            <p:nvSpPr>
              <p:cNvPr id="90" name="Lorem ipsum dolor sit amet, consectetur adipiscing elit, sed do eiusmod tempor incididunt ut labore et quis nostrud exercitation ullamco laboris nisi ut"/>
              <p:cNvSpPr txBox="1"/>
              <p:nvPr/>
            </p:nvSpPr>
            <p:spPr>
              <a:xfrm>
                <a:off x="1161705" y="1045244"/>
                <a:ext cx="8129805" cy="5386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grpSp>
        <p:grpSp>
          <p:nvGrpSpPr>
            <p:cNvPr id="95" name="Группа"/>
            <p:cNvGrpSpPr/>
            <p:nvPr/>
          </p:nvGrpSpPr>
          <p:grpSpPr>
            <a:xfrm>
              <a:off x="10541000" y="2340569"/>
              <a:ext cx="9291511" cy="3438973"/>
              <a:chOff x="0" y="-19148"/>
              <a:chExt cx="9291510" cy="3438971"/>
            </a:xfrm>
          </p:grpSpPr>
          <p:sp>
            <p:nvSpPr>
              <p:cNvPr id="92"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3" name="03"/>
              <p:cNvSpPr txBox="1"/>
              <p:nvPr/>
            </p:nvSpPr>
            <p:spPr>
              <a:xfrm>
                <a:off x="0" y="-19148"/>
                <a:ext cx="2167657" cy="13336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endParaRPr dirty="0"/>
              </a:p>
            </p:txBody>
          </p:sp>
          <p:sp>
            <p:nvSpPr>
              <p:cNvPr id="94" name="Lorem ipsum dolor sit amet, consectetur adipiscing elit, sed do eiusmod tempor incididunt ut labore et quis nostrud exercitation ullamco laboris nisi ut"/>
              <p:cNvSpPr txBox="1"/>
              <p:nvPr/>
            </p:nvSpPr>
            <p:spPr>
              <a:xfrm>
                <a:off x="1161705" y="1104900"/>
                <a:ext cx="8129805" cy="5386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grpSp>
        <p:grpSp>
          <p:nvGrpSpPr>
            <p:cNvPr id="99" name="Группа"/>
            <p:cNvGrpSpPr/>
            <p:nvPr/>
          </p:nvGrpSpPr>
          <p:grpSpPr>
            <a:xfrm>
              <a:off x="10758152" y="6890541"/>
              <a:ext cx="9074359" cy="2978401"/>
              <a:chOff x="217152" y="441424"/>
              <a:chExt cx="9074358" cy="2978399"/>
            </a:xfrm>
          </p:grpSpPr>
          <p:sp>
            <p:nvSpPr>
              <p:cNvPr id="96"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8" name="Lorem ipsum dolor sit amet, consectetur adipiscing elit, sed do eiusmod tempor incididunt ut labore et quis nostrud exercitation ullamco laboris nisi ut"/>
              <p:cNvSpPr txBox="1"/>
              <p:nvPr/>
            </p:nvSpPr>
            <p:spPr>
              <a:xfrm>
                <a:off x="1161705" y="1104900"/>
                <a:ext cx="8129805" cy="5386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endParaRPr dirty="0"/>
              </a:p>
            </p:txBody>
          </p:sp>
        </p:grpSp>
      </p:grpSp>
      <p:sp>
        <p:nvSpPr>
          <p:cNvPr id="3" name="Прямоугольник 2"/>
          <p:cNvSpPr/>
          <p:nvPr/>
        </p:nvSpPr>
        <p:spPr>
          <a:xfrm>
            <a:off x="3645612" y="10049525"/>
            <a:ext cx="6949338" cy="830997"/>
          </a:xfrm>
          <a:prstGeom prst="rect">
            <a:avLst/>
          </a:prstGeom>
        </p:spPr>
        <p:txBody>
          <a:bodyPr wrap="none">
            <a:spAutoFit/>
          </a:bodyPr>
          <a:lstStyle/>
          <a:p>
            <a:r>
              <a:rPr lang="ru-RU" sz="4800" b="0" dirty="0" smtClean="0">
                <a:latin typeface="Times New Roman" panose="02020603050405020304" pitchFamily="18" charset="0"/>
                <a:cs typeface="Times New Roman" panose="02020603050405020304" pitchFamily="18" charset="0"/>
              </a:rPr>
              <a:t>02 </a:t>
            </a:r>
            <a:r>
              <a:rPr lang="ru-RU" sz="4800" b="0" dirty="0">
                <a:latin typeface="Times New Roman" panose="02020603050405020304" pitchFamily="18" charset="0"/>
                <a:cs typeface="Times New Roman" panose="02020603050405020304" pitchFamily="18" charset="0"/>
              </a:rPr>
              <a:t>– </a:t>
            </a:r>
            <a:r>
              <a:rPr lang="ru-RU" sz="4800" b="0" dirty="0" smtClean="0">
                <a:latin typeface="Times New Roman" panose="02020603050405020304" pitchFamily="18" charset="0"/>
                <a:cs typeface="Times New Roman" panose="02020603050405020304" pitchFamily="18" charset="0"/>
              </a:rPr>
              <a:t>понятный интерфейс</a:t>
            </a:r>
            <a:endParaRPr lang="ru-RU" sz="4800" b="0"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14167643" y="5920988"/>
            <a:ext cx="8340745" cy="830997"/>
          </a:xfrm>
          <a:prstGeom prst="rect">
            <a:avLst/>
          </a:prstGeom>
        </p:spPr>
        <p:txBody>
          <a:bodyPr wrap="none">
            <a:spAutoFit/>
          </a:bodyPr>
          <a:lstStyle/>
          <a:p>
            <a:r>
              <a:rPr lang="ru-RU" sz="4800" b="0" dirty="0" smtClean="0">
                <a:latin typeface="Times New Roman" panose="02020603050405020304" pitchFamily="18" charset="0"/>
                <a:cs typeface="Times New Roman" panose="02020603050405020304" pitchFamily="18" charset="0"/>
              </a:rPr>
              <a:t>03 </a:t>
            </a:r>
            <a:r>
              <a:rPr lang="ru-RU" sz="4800" b="0" dirty="0">
                <a:latin typeface="Times New Roman" panose="02020603050405020304" pitchFamily="18" charset="0"/>
                <a:cs typeface="Times New Roman" panose="02020603050405020304" pitchFamily="18" charset="0"/>
              </a:rPr>
              <a:t>– </a:t>
            </a:r>
            <a:r>
              <a:rPr lang="ru-RU" sz="4800" b="0" dirty="0" smtClean="0">
                <a:latin typeface="Times New Roman" panose="02020603050405020304" pitchFamily="18" charset="0"/>
                <a:cs typeface="Times New Roman" panose="02020603050405020304" pitchFamily="18" charset="0"/>
              </a:rPr>
              <a:t>отсутствие ненужных </a:t>
            </a:r>
            <a:r>
              <a:rPr lang="ru-RU" sz="4800" b="0" dirty="0" err="1" smtClean="0">
                <a:latin typeface="Times New Roman" panose="02020603050405020304" pitchFamily="18" charset="0"/>
                <a:cs typeface="Times New Roman" panose="02020603050405020304" pitchFamily="18" charset="0"/>
              </a:rPr>
              <a:t>фич</a:t>
            </a:r>
            <a:endParaRPr lang="ru-RU" sz="4800" b="0"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14782399" y="10049525"/>
            <a:ext cx="7111242" cy="830997"/>
          </a:xfrm>
          <a:prstGeom prst="rect">
            <a:avLst/>
          </a:prstGeom>
        </p:spPr>
        <p:txBody>
          <a:bodyPr wrap="none">
            <a:spAutoFit/>
          </a:bodyPr>
          <a:lstStyle/>
          <a:p>
            <a:r>
              <a:rPr lang="ru-RU" sz="4800" b="0" dirty="0" smtClean="0">
                <a:latin typeface="Times New Roman" panose="02020603050405020304" pitchFamily="18" charset="0"/>
                <a:cs typeface="Times New Roman" panose="02020603050405020304" pitchFamily="18" charset="0"/>
              </a:rPr>
              <a:t>04 – полностью бесплатно</a:t>
            </a:r>
            <a:endParaRPr lang="ru-RU" sz="4800" b="0" dirty="0">
              <a:latin typeface="Times New Roman" panose="02020603050405020304" pitchFamily="18" charset="0"/>
              <a:cs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66" y="27891"/>
            <a:ext cx="23091443" cy="13688109"/>
          </a:xfrm>
          <a:prstGeom prst="rect">
            <a:avLst/>
          </a:prstGeom>
        </p:spPr>
      </p:pic>
    </p:spTree>
    <p:extLst>
      <p:ext uri="{BB962C8B-B14F-4D97-AF65-F5344CB8AC3E}">
        <p14:creationId xmlns:p14="http://schemas.microsoft.com/office/powerpoint/2010/main" val="22829123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Кружок"/>
          <p:cNvSpPr/>
          <p:nvPr/>
        </p:nvSpPr>
        <p:spPr>
          <a:xfrm>
            <a:off x="-3273475" y="-73075"/>
            <a:ext cx="18942150" cy="18942150"/>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1" name="Кружок"/>
          <p:cNvSpPr/>
          <p:nvPr/>
        </p:nvSpPr>
        <p:spPr>
          <a:xfrm>
            <a:off x="1346795" y="4547195"/>
            <a:ext cx="9701610" cy="9701610"/>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2" name="Кружок"/>
          <p:cNvSpPr/>
          <p:nvPr/>
        </p:nvSpPr>
        <p:spPr>
          <a:xfrm>
            <a:off x="3761531" y="6961931"/>
            <a:ext cx="4872138" cy="4872138"/>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 name="Title text slide with progress bar"/>
          <p:cNvSpPr txBox="1"/>
          <p:nvPr/>
        </p:nvSpPr>
        <p:spPr>
          <a:xfrm>
            <a:off x="2369164" y="2387600"/>
            <a:ext cx="9112176" cy="782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3000" b="0">
                <a:solidFill>
                  <a:srgbClr val="31333D"/>
                </a:solidFill>
                <a:latin typeface="Maven Pro Medium"/>
                <a:ea typeface="Maven Pro Medium"/>
                <a:cs typeface="Maven Pro Medium"/>
                <a:sym typeface="Maven Pro Medium"/>
              </a:defRPr>
            </a:lvl1pPr>
          </a:lstStyle>
          <a:p>
            <a:r>
              <a:t>Title text slide with progress bar</a:t>
            </a:r>
          </a:p>
        </p:txBody>
      </p:sp>
      <p:grpSp>
        <p:nvGrpSpPr>
          <p:cNvPr id="56" name="Группа"/>
          <p:cNvGrpSpPr/>
          <p:nvPr/>
        </p:nvGrpSpPr>
        <p:grpSpPr>
          <a:xfrm>
            <a:off x="5684440" y="8884840"/>
            <a:ext cx="1026320" cy="1026320"/>
            <a:chOff x="0" y="0"/>
            <a:chExt cx="1026318" cy="1026318"/>
          </a:xfrm>
        </p:grpSpPr>
        <p:sp>
          <p:nvSpPr>
            <p:cNvPr id="54" name="Кружок"/>
            <p:cNvSpPr/>
            <p:nvPr/>
          </p:nvSpPr>
          <p:spPr>
            <a:xfrm>
              <a:off x="0" y="0"/>
              <a:ext cx="1026319" cy="1026319"/>
            </a:xfrm>
            <a:prstGeom prst="ellipse">
              <a:avLst/>
            </a:prstGeom>
            <a:gradFill flip="none" rotWithShape="1">
              <a:gsLst>
                <a:gs pos="0">
                  <a:schemeClr val="accent2"/>
                </a:gs>
                <a:gs pos="100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5" name="Freeform 11"/>
            <p:cNvSpPr/>
            <p:nvPr/>
          </p:nvSpPr>
          <p:spPr>
            <a:xfrm rot="10800000">
              <a:off x="357656" y="356535"/>
              <a:ext cx="311006" cy="313248"/>
            </a:xfrm>
            <a:custGeom>
              <a:avLst/>
              <a:gdLst/>
              <a:ahLst/>
              <a:cxnLst>
                <a:cxn ang="0">
                  <a:pos x="wd2" y="hd2"/>
                </a:cxn>
                <a:cxn ang="5400000">
                  <a:pos x="wd2" y="hd2"/>
                </a:cxn>
                <a:cxn ang="10800000">
                  <a:pos x="wd2" y="hd2"/>
                </a:cxn>
                <a:cxn ang="16200000">
                  <a:pos x="wd2" y="hd2"/>
                </a:cxn>
              </a:cxnLst>
              <a:rect l="0" t="0" r="r" b="b"/>
              <a:pathLst>
                <a:path w="21600" h="21600" extrusionOk="0">
                  <a:moveTo>
                    <a:pt x="21600" y="9507"/>
                  </a:moveTo>
                  <a:lnTo>
                    <a:pt x="4949" y="9507"/>
                  </a:lnTo>
                  <a:lnTo>
                    <a:pt x="12762" y="1817"/>
                  </a:lnTo>
                  <a:lnTo>
                    <a:pt x="10676" y="0"/>
                  </a:lnTo>
                  <a:lnTo>
                    <a:pt x="0" y="10800"/>
                  </a:lnTo>
                  <a:lnTo>
                    <a:pt x="10676" y="21600"/>
                  </a:lnTo>
                  <a:lnTo>
                    <a:pt x="12762" y="19538"/>
                  </a:lnTo>
                  <a:lnTo>
                    <a:pt x="4949" y="12093"/>
                  </a:lnTo>
                  <a:lnTo>
                    <a:pt x="21600" y="12093"/>
                  </a:lnTo>
                  <a:lnTo>
                    <a:pt x="21600" y="9507"/>
                  </a:ln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b="0">
                  <a:latin typeface="Roboto"/>
                  <a:ea typeface="Roboto"/>
                  <a:cs typeface="Roboto"/>
                  <a:sym typeface="Roboto"/>
                </a:defRPr>
              </a:pPr>
              <a:endParaRPr/>
            </a:p>
          </p:txBody>
        </p:sp>
      </p:grpSp>
      <p:grpSp>
        <p:nvGrpSpPr>
          <p:cNvPr id="66" name="Группа"/>
          <p:cNvGrpSpPr/>
          <p:nvPr/>
        </p:nvGrpSpPr>
        <p:grpSpPr>
          <a:xfrm>
            <a:off x="12867751" y="2782925"/>
            <a:ext cx="9014487" cy="8150150"/>
            <a:chOff x="0" y="0"/>
            <a:chExt cx="9014486" cy="8150149"/>
          </a:xfrm>
        </p:grpSpPr>
        <p:sp>
          <p:nvSpPr>
            <p:cNvPr id="57" name="Lorem ipsum dolor sit amet, consectetur adipiscing elit, sed do eiusmod tempor incididunt ut labore et dolore magna aliqua. Ut enim ad minim veniam, quis nostrud exercitation ullamco laboris nisi ut aliquip ullamco ex ea commodo consequat. Duis aute irure dolor ullamco in reprehenderit in voluptate velit esse cillum dolore eu fugiat nulla pariatur. Excepteur sint occaecat cupidatat non proident, sunt in culpa qui officia deserunt mollit anim id est in voluptate velit esse cillum eu laborum."/>
            <p:cNvSpPr txBox="1"/>
            <p:nvPr/>
          </p:nvSpPr>
          <p:spPr>
            <a:xfrm>
              <a:off x="0" y="0"/>
              <a:ext cx="9014487" cy="4947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 exercitation ullamco laboris nisi ut aliquip ullamco ex ea commodo consequat. Duis aute irure dolor ullamco in reprehenderit in voluptate velit esse cillum dolore eu fugiat nulla pariatur. Excepteur sint occaecat cupidatat non proident, sunt in culpa qui officia deserunt mollit anim id est in voluptate velit esse cillum eu laborum.</a:t>
              </a:r>
            </a:p>
          </p:txBody>
        </p:sp>
        <p:sp>
          <p:nvSpPr>
            <p:cNvPr id="58" name="Закругленный прямоугольник"/>
            <p:cNvSpPr/>
            <p:nvPr/>
          </p:nvSpPr>
          <p:spPr>
            <a:xfrm>
              <a:off x="61073" y="6253980"/>
              <a:ext cx="8581431" cy="486470"/>
            </a:xfrm>
            <a:prstGeom prst="roundRect">
              <a:avLst>
                <a:gd name="adj" fmla="val 21524"/>
              </a:avLst>
            </a:prstGeom>
            <a:solidFill>
              <a:srgbClr val="D4DBE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 name="Закругленный прямоугольник"/>
            <p:cNvSpPr/>
            <p:nvPr/>
          </p:nvSpPr>
          <p:spPr>
            <a:xfrm>
              <a:off x="61073" y="6253980"/>
              <a:ext cx="4089301" cy="486470"/>
            </a:xfrm>
            <a:prstGeom prst="roundRect">
              <a:avLst>
                <a:gd name="adj" fmla="val 21524"/>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sp>
          <p:nvSpPr>
            <p:cNvPr id="60" name="Skill #1"/>
            <p:cNvSpPr txBox="1"/>
            <p:nvPr/>
          </p:nvSpPr>
          <p:spPr>
            <a:xfrm>
              <a:off x="22335" y="5572238"/>
              <a:ext cx="156863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Skill #1</a:t>
              </a:r>
            </a:p>
          </p:txBody>
        </p:sp>
        <p:sp>
          <p:nvSpPr>
            <p:cNvPr id="61" name="40%"/>
            <p:cNvSpPr txBox="1"/>
            <p:nvPr/>
          </p:nvSpPr>
          <p:spPr>
            <a:xfrm>
              <a:off x="7021535" y="5572238"/>
              <a:ext cx="1568637"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2600" b="0" cap="all">
                  <a:solidFill>
                    <a:srgbClr val="646879"/>
                  </a:solidFill>
                  <a:latin typeface="Maven Pro Medium"/>
                  <a:ea typeface="Maven Pro Medium"/>
                  <a:cs typeface="Maven Pro Medium"/>
                  <a:sym typeface="Maven Pro Medium"/>
                </a:defRPr>
              </a:lvl1pPr>
            </a:lstStyle>
            <a:p>
              <a:r>
                <a:t>40%</a:t>
              </a:r>
            </a:p>
          </p:txBody>
        </p:sp>
        <p:sp>
          <p:nvSpPr>
            <p:cNvPr id="62" name="Закругленный прямоугольник"/>
            <p:cNvSpPr/>
            <p:nvPr/>
          </p:nvSpPr>
          <p:spPr>
            <a:xfrm>
              <a:off x="61073" y="7663680"/>
              <a:ext cx="8581431" cy="486470"/>
            </a:xfrm>
            <a:prstGeom prst="roundRect">
              <a:avLst>
                <a:gd name="adj" fmla="val 21524"/>
              </a:avLst>
            </a:prstGeom>
            <a:solidFill>
              <a:srgbClr val="D4DBE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3" name="Закругленный прямоугольник"/>
            <p:cNvSpPr/>
            <p:nvPr/>
          </p:nvSpPr>
          <p:spPr>
            <a:xfrm>
              <a:off x="61073" y="7663680"/>
              <a:ext cx="5613599" cy="486470"/>
            </a:xfrm>
            <a:prstGeom prst="roundRect">
              <a:avLst>
                <a:gd name="adj" fmla="val 21524"/>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4" name="Skill #2"/>
            <p:cNvSpPr txBox="1"/>
            <p:nvPr/>
          </p:nvSpPr>
          <p:spPr>
            <a:xfrm>
              <a:off x="22335" y="6981938"/>
              <a:ext cx="156863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0" cap="all">
                  <a:solidFill>
                    <a:srgbClr val="646879"/>
                  </a:solidFill>
                  <a:latin typeface="Maven Pro Medium"/>
                  <a:ea typeface="Maven Pro Medium"/>
                  <a:cs typeface="Maven Pro Medium"/>
                  <a:sym typeface="Maven Pro Medium"/>
                </a:defRPr>
              </a:lvl1pPr>
            </a:lstStyle>
            <a:p>
              <a:r>
                <a:t>Skill #2</a:t>
              </a:r>
            </a:p>
          </p:txBody>
        </p:sp>
        <p:sp>
          <p:nvSpPr>
            <p:cNvPr id="65" name="67%"/>
            <p:cNvSpPr txBox="1"/>
            <p:nvPr/>
          </p:nvSpPr>
          <p:spPr>
            <a:xfrm>
              <a:off x="7021535" y="6981938"/>
              <a:ext cx="1568637"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2600" b="0" cap="all">
                  <a:solidFill>
                    <a:srgbClr val="646879"/>
                  </a:solidFill>
                  <a:latin typeface="Maven Pro Medium"/>
                  <a:ea typeface="Maven Pro Medium"/>
                  <a:cs typeface="Maven Pro Medium"/>
                  <a:sym typeface="Maven Pro Medium"/>
                </a:defRPr>
              </a:lvl1pPr>
            </a:lstStyle>
            <a:p>
              <a:r>
                <a:t>67%</a:t>
              </a:r>
            </a:p>
          </p:txBody>
        </p:sp>
      </p:gr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Фигура"/>
          <p:cNvSpPr/>
          <p:nvPr/>
        </p:nvSpPr>
        <p:spPr>
          <a:xfrm>
            <a:off x="1930270" y="2408648"/>
            <a:ext cx="5677244" cy="8898704"/>
          </a:xfrm>
          <a:custGeom>
            <a:avLst/>
            <a:gdLst/>
            <a:ahLst/>
            <a:cxnLst>
              <a:cxn ang="0">
                <a:pos x="wd2" y="hd2"/>
              </a:cxn>
              <a:cxn ang="5400000">
                <a:pos x="wd2" y="hd2"/>
              </a:cxn>
              <a:cxn ang="10800000">
                <a:pos x="wd2" y="hd2"/>
              </a:cxn>
              <a:cxn ang="16200000">
                <a:pos x="wd2" y="hd2"/>
              </a:cxn>
            </a:cxnLst>
            <a:rect l="0" t="0" r="r" b="b"/>
            <a:pathLst>
              <a:path w="21494" h="21550" extrusionOk="0">
                <a:moveTo>
                  <a:pt x="6688" y="0"/>
                </a:moveTo>
                <a:cubicBezTo>
                  <a:pt x="6599" y="0"/>
                  <a:pt x="6510" y="21"/>
                  <a:pt x="6442" y="65"/>
                </a:cubicBezTo>
                <a:cubicBezTo>
                  <a:pt x="6306" y="152"/>
                  <a:pt x="6306" y="293"/>
                  <a:pt x="6442" y="380"/>
                </a:cubicBezTo>
                <a:cubicBezTo>
                  <a:pt x="6578" y="466"/>
                  <a:pt x="6799" y="466"/>
                  <a:pt x="6934" y="380"/>
                </a:cubicBezTo>
                <a:cubicBezTo>
                  <a:pt x="7070" y="293"/>
                  <a:pt x="7070" y="152"/>
                  <a:pt x="6934" y="65"/>
                </a:cubicBezTo>
                <a:cubicBezTo>
                  <a:pt x="6867" y="21"/>
                  <a:pt x="6777" y="0"/>
                  <a:pt x="6688" y="0"/>
                </a:cubicBezTo>
                <a:close/>
                <a:moveTo>
                  <a:pt x="8723" y="0"/>
                </a:moveTo>
                <a:cubicBezTo>
                  <a:pt x="8634" y="0"/>
                  <a:pt x="8545" y="21"/>
                  <a:pt x="8477" y="65"/>
                </a:cubicBezTo>
                <a:cubicBezTo>
                  <a:pt x="8341" y="152"/>
                  <a:pt x="8341" y="293"/>
                  <a:pt x="8477" y="380"/>
                </a:cubicBezTo>
                <a:cubicBezTo>
                  <a:pt x="8613" y="466"/>
                  <a:pt x="8833" y="466"/>
                  <a:pt x="8969" y="380"/>
                </a:cubicBezTo>
                <a:cubicBezTo>
                  <a:pt x="9105" y="293"/>
                  <a:pt x="9105" y="152"/>
                  <a:pt x="8969" y="65"/>
                </a:cubicBezTo>
                <a:cubicBezTo>
                  <a:pt x="8901" y="21"/>
                  <a:pt x="8812" y="0"/>
                  <a:pt x="8723" y="0"/>
                </a:cubicBezTo>
                <a:close/>
                <a:moveTo>
                  <a:pt x="10758" y="0"/>
                </a:moveTo>
                <a:cubicBezTo>
                  <a:pt x="10669" y="0"/>
                  <a:pt x="10579" y="21"/>
                  <a:pt x="10512" y="65"/>
                </a:cubicBezTo>
                <a:cubicBezTo>
                  <a:pt x="10376" y="152"/>
                  <a:pt x="10376" y="293"/>
                  <a:pt x="10512" y="380"/>
                </a:cubicBezTo>
                <a:cubicBezTo>
                  <a:pt x="10647" y="466"/>
                  <a:pt x="10868" y="466"/>
                  <a:pt x="11004" y="380"/>
                </a:cubicBezTo>
                <a:cubicBezTo>
                  <a:pt x="11139" y="293"/>
                  <a:pt x="11139" y="152"/>
                  <a:pt x="11004" y="65"/>
                </a:cubicBezTo>
                <a:cubicBezTo>
                  <a:pt x="10936" y="21"/>
                  <a:pt x="10847" y="0"/>
                  <a:pt x="10758" y="0"/>
                </a:cubicBezTo>
                <a:close/>
                <a:moveTo>
                  <a:pt x="12792" y="0"/>
                </a:moveTo>
                <a:cubicBezTo>
                  <a:pt x="12703" y="0"/>
                  <a:pt x="12614" y="21"/>
                  <a:pt x="12546" y="65"/>
                </a:cubicBezTo>
                <a:cubicBezTo>
                  <a:pt x="12410" y="152"/>
                  <a:pt x="12410" y="293"/>
                  <a:pt x="12546" y="380"/>
                </a:cubicBezTo>
                <a:cubicBezTo>
                  <a:pt x="12682" y="466"/>
                  <a:pt x="12903" y="466"/>
                  <a:pt x="13038" y="380"/>
                </a:cubicBezTo>
                <a:cubicBezTo>
                  <a:pt x="13174" y="293"/>
                  <a:pt x="13174" y="152"/>
                  <a:pt x="13038" y="65"/>
                </a:cubicBezTo>
                <a:cubicBezTo>
                  <a:pt x="12970" y="21"/>
                  <a:pt x="12881" y="0"/>
                  <a:pt x="12792" y="0"/>
                </a:cubicBezTo>
                <a:close/>
                <a:moveTo>
                  <a:pt x="14827" y="0"/>
                </a:moveTo>
                <a:cubicBezTo>
                  <a:pt x="14738" y="0"/>
                  <a:pt x="14649" y="21"/>
                  <a:pt x="14581" y="65"/>
                </a:cubicBezTo>
                <a:cubicBezTo>
                  <a:pt x="14445" y="152"/>
                  <a:pt x="14445" y="293"/>
                  <a:pt x="14581" y="380"/>
                </a:cubicBezTo>
                <a:cubicBezTo>
                  <a:pt x="14717" y="466"/>
                  <a:pt x="14937" y="466"/>
                  <a:pt x="15073" y="380"/>
                </a:cubicBezTo>
                <a:cubicBezTo>
                  <a:pt x="15209" y="293"/>
                  <a:pt x="15209" y="152"/>
                  <a:pt x="15073" y="65"/>
                </a:cubicBezTo>
                <a:cubicBezTo>
                  <a:pt x="15005" y="21"/>
                  <a:pt x="14916" y="0"/>
                  <a:pt x="14827" y="0"/>
                </a:cubicBezTo>
                <a:close/>
                <a:moveTo>
                  <a:pt x="6688" y="1091"/>
                </a:moveTo>
                <a:cubicBezTo>
                  <a:pt x="6549" y="1091"/>
                  <a:pt x="6410" y="1125"/>
                  <a:pt x="6303" y="1193"/>
                </a:cubicBezTo>
                <a:cubicBezTo>
                  <a:pt x="6091" y="1329"/>
                  <a:pt x="6091" y="1550"/>
                  <a:pt x="6303" y="1686"/>
                </a:cubicBezTo>
                <a:cubicBezTo>
                  <a:pt x="6516" y="1821"/>
                  <a:pt x="6861" y="1821"/>
                  <a:pt x="7073" y="1686"/>
                </a:cubicBezTo>
                <a:cubicBezTo>
                  <a:pt x="7286" y="1550"/>
                  <a:pt x="7286" y="1329"/>
                  <a:pt x="7073" y="1193"/>
                </a:cubicBezTo>
                <a:cubicBezTo>
                  <a:pt x="6967" y="1125"/>
                  <a:pt x="6828" y="1091"/>
                  <a:pt x="6688" y="1091"/>
                </a:cubicBezTo>
                <a:close/>
                <a:moveTo>
                  <a:pt x="8723" y="1091"/>
                </a:moveTo>
                <a:cubicBezTo>
                  <a:pt x="8688" y="1091"/>
                  <a:pt x="8654" y="1093"/>
                  <a:pt x="8619" y="1097"/>
                </a:cubicBezTo>
                <a:cubicBezTo>
                  <a:pt x="8516" y="1110"/>
                  <a:pt x="8418" y="1142"/>
                  <a:pt x="8338" y="1193"/>
                </a:cubicBezTo>
                <a:cubicBezTo>
                  <a:pt x="8126" y="1329"/>
                  <a:pt x="8126" y="1550"/>
                  <a:pt x="8338" y="1686"/>
                </a:cubicBezTo>
                <a:cubicBezTo>
                  <a:pt x="8444" y="1754"/>
                  <a:pt x="8584" y="1787"/>
                  <a:pt x="8723" y="1787"/>
                </a:cubicBezTo>
                <a:cubicBezTo>
                  <a:pt x="8862" y="1787"/>
                  <a:pt x="9002" y="1754"/>
                  <a:pt x="9108" y="1686"/>
                </a:cubicBezTo>
                <a:cubicBezTo>
                  <a:pt x="9320" y="1550"/>
                  <a:pt x="9320" y="1329"/>
                  <a:pt x="9108" y="1193"/>
                </a:cubicBezTo>
                <a:cubicBezTo>
                  <a:pt x="9002" y="1125"/>
                  <a:pt x="8862" y="1091"/>
                  <a:pt x="8723" y="1091"/>
                </a:cubicBezTo>
                <a:close/>
                <a:moveTo>
                  <a:pt x="10758" y="1091"/>
                </a:moveTo>
                <a:cubicBezTo>
                  <a:pt x="10723" y="1091"/>
                  <a:pt x="10688" y="1093"/>
                  <a:pt x="10654" y="1097"/>
                </a:cubicBezTo>
                <a:cubicBezTo>
                  <a:pt x="10551" y="1110"/>
                  <a:pt x="10452" y="1142"/>
                  <a:pt x="10373" y="1193"/>
                </a:cubicBezTo>
                <a:cubicBezTo>
                  <a:pt x="10160" y="1329"/>
                  <a:pt x="10160" y="1550"/>
                  <a:pt x="10373" y="1686"/>
                </a:cubicBezTo>
                <a:cubicBezTo>
                  <a:pt x="10479" y="1754"/>
                  <a:pt x="10618" y="1787"/>
                  <a:pt x="10758" y="1787"/>
                </a:cubicBezTo>
                <a:cubicBezTo>
                  <a:pt x="10897" y="1787"/>
                  <a:pt x="11036" y="1754"/>
                  <a:pt x="11143" y="1686"/>
                </a:cubicBezTo>
                <a:cubicBezTo>
                  <a:pt x="11355" y="1550"/>
                  <a:pt x="11355" y="1329"/>
                  <a:pt x="11143" y="1193"/>
                </a:cubicBezTo>
                <a:cubicBezTo>
                  <a:pt x="11036" y="1125"/>
                  <a:pt x="10897" y="1091"/>
                  <a:pt x="10758" y="1091"/>
                </a:cubicBezTo>
                <a:close/>
                <a:moveTo>
                  <a:pt x="12792" y="1091"/>
                </a:moveTo>
                <a:cubicBezTo>
                  <a:pt x="12757" y="1091"/>
                  <a:pt x="12723" y="1093"/>
                  <a:pt x="12689" y="1097"/>
                </a:cubicBezTo>
                <a:cubicBezTo>
                  <a:pt x="12586" y="1110"/>
                  <a:pt x="12487" y="1142"/>
                  <a:pt x="12407" y="1193"/>
                </a:cubicBezTo>
                <a:cubicBezTo>
                  <a:pt x="12195" y="1329"/>
                  <a:pt x="12195" y="1550"/>
                  <a:pt x="12407" y="1686"/>
                </a:cubicBezTo>
                <a:cubicBezTo>
                  <a:pt x="12513" y="1754"/>
                  <a:pt x="12653" y="1787"/>
                  <a:pt x="12792" y="1787"/>
                </a:cubicBezTo>
                <a:cubicBezTo>
                  <a:pt x="12931" y="1787"/>
                  <a:pt x="13071" y="1754"/>
                  <a:pt x="13177" y="1686"/>
                </a:cubicBezTo>
                <a:cubicBezTo>
                  <a:pt x="13390" y="1550"/>
                  <a:pt x="13390" y="1329"/>
                  <a:pt x="13177" y="1193"/>
                </a:cubicBezTo>
                <a:cubicBezTo>
                  <a:pt x="13071" y="1125"/>
                  <a:pt x="12931" y="1091"/>
                  <a:pt x="12792" y="1091"/>
                </a:cubicBezTo>
                <a:close/>
                <a:moveTo>
                  <a:pt x="14827" y="1091"/>
                </a:moveTo>
                <a:cubicBezTo>
                  <a:pt x="14792" y="1091"/>
                  <a:pt x="14758" y="1093"/>
                  <a:pt x="14723" y="1097"/>
                </a:cubicBezTo>
                <a:cubicBezTo>
                  <a:pt x="14620" y="1110"/>
                  <a:pt x="14521" y="1142"/>
                  <a:pt x="14442" y="1193"/>
                </a:cubicBezTo>
                <a:cubicBezTo>
                  <a:pt x="14229" y="1329"/>
                  <a:pt x="14229" y="1550"/>
                  <a:pt x="14442" y="1686"/>
                </a:cubicBezTo>
                <a:cubicBezTo>
                  <a:pt x="14548" y="1754"/>
                  <a:pt x="14688" y="1787"/>
                  <a:pt x="14827" y="1787"/>
                </a:cubicBezTo>
                <a:cubicBezTo>
                  <a:pt x="14966" y="1787"/>
                  <a:pt x="15106" y="1754"/>
                  <a:pt x="15212" y="1686"/>
                </a:cubicBezTo>
                <a:cubicBezTo>
                  <a:pt x="15424" y="1550"/>
                  <a:pt x="15424" y="1329"/>
                  <a:pt x="15212" y="1193"/>
                </a:cubicBezTo>
                <a:cubicBezTo>
                  <a:pt x="15106" y="1125"/>
                  <a:pt x="14966" y="1091"/>
                  <a:pt x="14827" y="1091"/>
                </a:cubicBezTo>
                <a:close/>
                <a:moveTo>
                  <a:pt x="6688" y="2258"/>
                </a:moveTo>
                <a:cubicBezTo>
                  <a:pt x="6529" y="2258"/>
                  <a:pt x="6369" y="2297"/>
                  <a:pt x="6248" y="2375"/>
                </a:cubicBezTo>
                <a:cubicBezTo>
                  <a:pt x="6005" y="2530"/>
                  <a:pt x="6005" y="2782"/>
                  <a:pt x="6248" y="2937"/>
                </a:cubicBezTo>
                <a:cubicBezTo>
                  <a:pt x="6491" y="3093"/>
                  <a:pt x="6886" y="3093"/>
                  <a:pt x="7129" y="2937"/>
                </a:cubicBezTo>
                <a:cubicBezTo>
                  <a:pt x="7372" y="2782"/>
                  <a:pt x="7372" y="2530"/>
                  <a:pt x="7129" y="2375"/>
                </a:cubicBezTo>
                <a:cubicBezTo>
                  <a:pt x="7007" y="2297"/>
                  <a:pt x="6848" y="2258"/>
                  <a:pt x="6688" y="2258"/>
                </a:cubicBezTo>
                <a:close/>
                <a:moveTo>
                  <a:pt x="8723" y="2258"/>
                </a:moveTo>
                <a:cubicBezTo>
                  <a:pt x="8564" y="2258"/>
                  <a:pt x="8404" y="2297"/>
                  <a:pt x="8283" y="2375"/>
                </a:cubicBezTo>
                <a:cubicBezTo>
                  <a:pt x="8040" y="2530"/>
                  <a:pt x="8040" y="2782"/>
                  <a:pt x="8283" y="2937"/>
                </a:cubicBezTo>
                <a:cubicBezTo>
                  <a:pt x="8526" y="3093"/>
                  <a:pt x="8920" y="3093"/>
                  <a:pt x="9163" y="2937"/>
                </a:cubicBezTo>
                <a:cubicBezTo>
                  <a:pt x="9406" y="2782"/>
                  <a:pt x="9406" y="2530"/>
                  <a:pt x="9163" y="2375"/>
                </a:cubicBezTo>
                <a:cubicBezTo>
                  <a:pt x="9042" y="2297"/>
                  <a:pt x="8882" y="2258"/>
                  <a:pt x="8723" y="2258"/>
                </a:cubicBezTo>
                <a:close/>
                <a:moveTo>
                  <a:pt x="10758" y="2258"/>
                </a:moveTo>
                <a:cubicBezTo>
                  <a:pt x="10598" y="2258"/>
                  <a:pt x="10439" y="2297"/>
                  <a:pt x="10317" y="2375"/>
                </a:cubicBezTo>
                <a:cubicBezTo>
                  <a:pt x="10074" y="2530"/>
                  <a:pt x="10074" y="2782"/>
                  <a:pt x="10317" y="2937"/>
                </a:cubicBezTo>
                <a:cubicBezTo>
                  <a:pt x="10560" y="3093"/>
                  <a:pt x="10955" y="3093"/>
                  <a:pt x="11198" y="2937"/>
                </a:cubicBezTo>
                <a:cubicBezTo>
                  <a:pt x="11441" y="2782"/>
                  <a:pt x="11441" y="2530"/>
                  <a:pt x="11198" y="2375"/>
                </a:cubicBezTo>
                <a:cubicBezTo>
                  <a:pt x="11076" y="2297"/>
                  <a:pt x="10917" y="2258"/>
                  <a:pt x="10758" y="2258"/>
                </a:cubicBezTo>
                <a:close/>
                <a:moveTo>
                  <a:pt x="12792" y="2258"/>
                </a:moveTo>
                <a:cubicBezTo>
                  <a:pt x="12633" y="2258"/>
                  <a:pt x="12473" y="2297"/>
                  <a:pt x="12352" y="2375"/>
                </a:cubicBezTo>
                <a:cubicBezTo>
                  <a:pt x="12109" y="2530"/>
                  <a:pt x="12109" y="2782"/>
                  <a:pt x="12352" y="2937"/>
                </a:cubicBezTo>
                <a:cubicBezTo>
                  <a:pt x="12595" y="3093"/>
                  <a:pt x="12990" y="3093"/>
                  <a:pt x="13233" y="2937"/>
                </a:cubicBezTo>
                <a:cubicBezTo>
                  <a:pt x="13476" y="2782"/>
                  <a:pt x="13476" y="2530"/>
                  <a:pt x="13233" y="2375"/>
                </a:cubicBezTo>
                <a:cubicBezTo>
                  <a:pt x="13111" y="2297"/>
                  <a:pt x="12951" y="2258"/>
                  <a:pt x="12792" y="2258"/>
                </a:cubicBezTo>
                <a:close/>
                <a:moveTo>
                  <a:pt x="14827" y="2258"/>
                </a:moveTo>
                <a:cubicBezTo>
                  <a:pt x="14668" y="2258"/>
                  <a:pt x="14508" y="2297"/>
                  <a:pt x="14386" y="2375"/>
                </a:cubicBezTo>
                <a:cubicBezTo>
                  <a:pt x="14143" y="2530"/>
                  <a:pt x="14143" y="2782"/>
                  <a:pt x="14386" y="2937"/>
                </a:cubicBezTo>
                <a:cubicBezTo>
                  <a:pt x="14629" y="3093"/>
                  <a:pt x="15024" y="3093"/>
                  <a:pt x="15267" y="2937"/>
                </a:cubicBezTo>
                <a:cubicBezTo>
                  <a:pt x="15510" y="2782"/>
                  <a:pt x="15510" y="2530"/>
                  <a:pt x="15267" y="2375"/>
                </a:cubicBezTo>
                <a:cubicBezTo>
                  <a:pt x="15146" y="2297"/>
                  <a:pt x="14986" y="2258"/>
                  <a:pt x="14827" y="2258"/>
                </a:cubicBezTo>
                <a:close/>
                <a:moveTo>
                  <a:pt x="6707" y="3439"/>
                </a:moveTo>
                <a:cubicBezTo>
                  <a:pt x="6529" y="3439"/>
                  <a:pt x="6350" y="3483"/>
                  <a:pt x="6214" y="3570"/>
                </a:cubicBezTo>
                <a:cubicBezTo>
                  <a:pt x="5941" y="3744"/>
                  <a:pt x="5941" y="4027"/>
                  <a:pt x="6214" y="4201"/>
                </a:cubicBezTo>
                <a:cubicBezTo>
                  <a:pt x="6486" y="4375"/>
                  <a:pt x="6928" y="4375"/>
                  <a:pt x="7201" y="4201"/>
                </a:cubicBezTo>
                <a:cubicBezTo>
                  <a:pt x="7473" y="4027"/>
                  <a:pt x="7473" y="3744"/>
                  <a:pt x="7201" y="3570"/>
                </a:cubicBezTo>
                <a:cubicBezTo>
                  <a:pt x="7064" y="3483"/>
                  <a:pt x="6886" y="3439"/>
                  <a:pt x="6707" y="3439"/>
                </a:cubicBezTo>
                <a:close/>
                <a:moveTo>
                  <a:pt x="8742" y="3439"/>
                </a:moveTo>
                <a:cubicBezTo>
                  <a:pt x="8563" y="3439"/>
                  <a:pt x="8385" y="3483"/>
                  <a:pt x="8248" y="3570"/>
                </a:cubicBezTo>
                <a:cubicBezTo>
                  <a:pt x="7976" y="3744"/>
                  <a:pt x="7976" y="4027"/>
                  <a:pt x="8248" y="4201"/>
                </a:cubicBezTo>
                <a:cubicBezTo>
                  <a:pt x="8521" y="4375"/>
                  <a:pt x="8963" y="4375"/>
                  <a:pt x="9235" y="4201"/>
                </a:cubicBezTo>
                <a:cubicBezTo>
                  <a:pt x="9508" y="4027"/>
                  <a:pt x="9508" y="3744"/>
                  <a:pt x="9235" y="3570"/>
                </a:cubicBezTo>
                <a:cubicBezTo>
                  <a:pt x="9099" y="3483"/>
                  <a:pt x="8920" y="3439"/>
                  <a:pt x="8742" y="3439"/>
                </a:cubicBezTo>
                <a:close/>
                <a:moveTo>
                  <a:pt x="10776" y="3439"/>
                </a:moveTo>
                <a:cubicBezTo>
                  <a:pt x="10598" y="3439"/>
                  <a:pt x="10419" y="3483"/>
                  <a:pt x="10283" y="3570"/>
                </a:cubicBezTo>
                <a:cubicBezTo>
                  <a:pt x="10011" y="3744"/>
                  <a:pt x="10011" y="4027"/>
                  <a:pt x="10283" y="4201"/>
                </a:cubicBezTo>
                <a:cubicBezTo>
                  <a:pt x="10556" y="4375"/>
                  <a:pt x="10997" y="4375"/>
                  <a:pt x="11270" y="4201"/>
                </a:cubicBezTo>
                <a:cubicBezTo>
                  <a:pt x="11542" y="4027"/>
                  <a:pt x="11542" y="3744"/>
                  <a:pt x="11270" y="3570"/>
                </a:cubicBezTo>
                <a:cubicBezTo>
                  <a:pt x="11134" y="3483"/>
                  <a:pt x="10955" y="3439"/>
                  <a:pt x="10776" y="3439"/>
                </a:cubicBezTo>
                <a:close/>
                <a:moveTo>
                  <a:pt x="12792" y="3439"/>
                </a:moveTo>
                <a:cubicBezTo>
                  <a:pt x="12614" y="3439"/>
                  <a:pt x="12435" y="3483"/>
                  <a:pt x="12299" y="3570"/>
                </a:cubicBezTo>
                <a:cubicBezTo>
                  <a:pt x="12026" y="3744"/>
                  <a:pt x="12026" y="4027"/>
                  <a:pt x="12299" y="4201"/>
                </a:cubicBezTo>
                <a:cubicBezTo>
                  <a:pt x="12571" y="4375"/>
                  <a:pt x="13013" y="4375"/>
                  <a:pt x="13286" y="4201"/>
                </a:cubicBezTo>
                <a:cubicBezTo>
                  <a:pt x="13558" y="4027"/>
                  <a:pt x="13558" y="3744"/>
                  <a:pt x="13286" y="3570"/>
                </a:cubicBezTo>
                <a:cubicBezTo>
                  <a:pt x="13149" y="3483"/>
                  <a:pt x="12971" y="3439"/>
                  <a:pt x="12792" y="3439"/>
                </a:cubicBezTo>
                <a:close/>
                <a:moveTo>
                  <a:pt x="14827" y="3439"/>
                </a:moveTo>
                <a:cubicBezTo>
                  <a:pt x="14648" y="3439"/>
                  <a:pt x="14470" y="3483"/>
                  <a:pt x="14333" y="3570"/>
                </a:cubicBezTo>
                <a:cubicBezTo>
                  <a:pt x="14061" y="3744"/>
                  <a:pt x="14061" y="4027"/>
                  <a:pt x="14333" y="4201"/>
                </a:cubicBezTo>
                <a:cubicBezTo>
                  <a:pt x="14606" y="4375"/>
                  <a:pt x="15048" y="4375"/>
                  <a:pt x="15320" y="4201"/>
                </a:cubicBezTo>
                <a:cubicBezTo>
                  <a:pt x="15593" y="4027"/>
                  <a:pt x="15593" y="3744"/>
                  <a:pt x="15320" y="3570"/>
                </a:cubicBezTo>
                <a:cubicBezTo>
                  <a:pt x="15184" y="3483"/>
                  <a:pt x="15005" y="3439"/>
                  <a:pt x="14827" y="3439"/>
                </a:cubicBezTo>
                <a:close/>
                <a:moveTo>
                  <a:pt x="6688" y="4603"/>
                </a:moveTo>
                <a:cubicBezTo>
                  <a:pt x="6484" y="4603"/>
                  <a:pt x="6279" y="4653"/>
                  <a:pt x="6123" y="4752"/>
                </a:cubicBezTo>
                <a:cubicBezTo>
                  <a:pt x="5811" y="4952"/>
                  <a:pt x="5811" y="5276"/>
                  <a:pt x="6123" y="5476"/>
                </a:cubicBezTo>
                <a:cubicBezTo>
                  <a:pt x="6436" y="5676"/>
                  <a:pt x="6941" y="5676"/>
                  <a:pt x="7254" y="5476"/>
                </a:cubicBezTo>
                <a:cubicBezTo>
                  <a:pt x="7566" y="5276"/>
                  <a:pt x="7566" y="4952"/>
                  <a:pt x="7254" y="4752"/>
                </a:cubicBezTo>
                <a:cubicBezTo>
                  <a:pt x="7097" y="4653"/>
                  <a:pt x="6893" y="4603"/>
                  <a:pt x="6688" y="4603"/>
                </a:cubicBezTo>
                <a:close/>
                <a:moveTo>
                  <a:pt x="8723" y="4603"/>
                </a:moveTo>
                <a:cubicBezTo>
                  <a:pt x="8518" y="4603"/>
                  <a:pt x="8314" y="4653"/>
                  <a:pt x="8158" y="4752"/>
                </a:cubicBezTo>
                <a:cubicBezTo>
                  <a:pt x="7845" y="4952"/>
                  <a:pt x="7845" y="5276"/>
                  <a:pt x="8158" y="5476"/>
                </a:cubicBezTo>
                <a:cubicBezTo>
                  <a:pt x="8470" y="5676"/>
                  <a:pt x="8976" y="5676"/>
                  <a:pt x="9288" y="5476"/>
                </a:cubicBezTo>
                <a:cubicBezTo>
                  <a:pt x="9601" y="5276"/>
                  <a:pt x="9601" y="4952"/>
                  <a:pt x="9288" y="4752"/>
                </a:cubicBezTo>
                <a:cubicBezTo>
                  <a:pt x="9132" y="4653"/>
                  <a:pt x="8928" y="4603"/>
                  <a:pt x="8723" y="4603"/>
                </a:cubicBezTo>
                <a:close/>
                <a:moveTo>
                  <a:pt x="10758" y="4603"/>
                </a:moveTo>
                <a:cubicBezTo>
                  <a:pt x="10553" y="4603"/>
                  <a:pt x="10349" y="4653"/>
                  <a:pt x="10192" y="4752"/>
                </a:cubicBezTo>
                <a:cubicBezTo>
                  <a:pt x="9880" y="4952"/>
                  <a:pt x="9880" y="5276"/>
                  <a:pt x="10192" y="5476"/>
                </a:cubicBezTo>
                <a:cubicBezTo>
                  <a:pt x="10505" y="5676"/>
                  <a:pt x="11010" y="5676"/>
                  <a:pt x="11323" y="5476"/>
                </a:cubicBezTo>
                <a:cubicBezTo>
                  <a:pt x="11635" y="5276"/>
                  <a:pt x="11635" y="4952"/>
                  <a:pt x="11323" y="4752"/>
                </a:cubicBezTo>
                <a:cubicBezTo>
                  <a:pt x="11167" y="4653"/>
                  <a:pt x="10962" y="4603"/>
                  <a:pt x="10758" y="4603"/>
                </a:cubicBezTo>
                <a:close/>
                <a:moveTo>
                  <a:pt x="12792" y="4603"/>
                </a:moveTo>
                <a:cubicBezTo>
                  <a:pt x="12588" y="4603"/>
                  <a:pt x="12383" y="4653"/>
                  <a:pt x="12227" y="4752"/>
                </a:cubicBezTo>
                <a:cubicBezTo>
                  <a:pt x="11915" y="4952"/>
                  <a:pt x="11915" y="5276"/>
                  <a:pt x="12227" y="5476"/>
                </a:cubicBezTo>
                <a:cubicBezTo>
                  <a:pt x="12539" y="5676"/>
                  <a:pt x="13045" y="5676"/>
                  <a:pt x="13357" y="5476"/>
                </a:cubicBezTo>
                <a:cubicBezTo>
                  <a:pt x="13670" y="5276"/>
                  <a:pt x="13670" y="4952"/>
                  <a:pt x="13357" y="4752"/>
                </a:cubicBezTo>
                <a:cubicBezTo>
                  <a:pt x="13201" y="4653"/>
                  <a:pt x="12997" y="4603"/>
                  <a:pt x="12792" y="4603"/>
                </a:cubicBezTo>
                <a:close/>
                <a:moveTo>
                  <a:pt x="14827" y="4603"/>
                </a:moveTo>
                <a:cubicBezTo>
                  <a:pt x="14622" y="4603"/>
                  <a:pt x="14418" y="4653"/>
                  <a:pt x="14262" y="4752"/>
                </a:cubicBezTo>
                <a:cubicBezTo>
                  <a:pt x="13949" y="4952"/>
                  <a:pt x="13949" y="5276"/>
                  <a:pt x="14262" y="5476"/>
                </a:cubicBezTo>
                <a:cubicBezTo>
                  <a:pt x="14574" y="5676"/>
                  <a:pt x="15080" y="5676"/>
                  <a:pt x="15392" y="5476"/>
                </a:cubicBezTo>
                <a:cubicBezTo>
                  <a:pt x="15704" y="5276"/>
                  <a:pt x="15704" y="4952"/>
                  <a:pt x="15392" y="4752"/>
                </a:cubicBezTo>
                <a:cubicBezTo>
                  <a:pt x="15236" y="4653"/>
                  <a:pt x="15032" y="4603"/>
                  <a:pt x="14827" y="4603"/>
                </a:cubicBezTo>
                <a:close/>
                <a:moveTo>
                  <a:pt x="6688" y="5832"/>
                </a:moveTo>
                <a:cubicBezTo>
                  <a:pt x="6484" y="5832"/>
                  <a:pt x="6279" y="5882"/>
                  <a:pt x="6123" y="5982"/>
                </a:cubicBezTo>
                <a:cubicBezTo>
                  <a:pt x="5811" y="6181"/>
                  <a:pt x="5811" y="6506"/>
                  <a:pt x="6123" y="6705"/>
                </a:cubicBezTo>
                <a:cubicBezTo>
                  <a:pt x="6436" y="6905"/>
                  <a:pt x="6941" y="6905"/>
                  <a:pt x="7254" y="6705"/>
                </a:cubicBezTo>
                <a:cubicBezTo>
                  <a:pt x="7566" y="6506"/>
                  <a:pt x="7566" y="6181"/>
                  <a:pt x="7254" y="5982"/>
                </a:cubicBezTo>
                <a:cubicBezTo>
                  <a:pt x="7097" y="5882"/>
                  <a:pt x="6893" y="5832"/>
                  <a:pt x="6688" y="5832"/>
                </a:cubicBezTo>
                <a:close/>
                <a:moveTo>
                  <a:pt x="8723" y="5832"/>
                </a:moveTo>
                <a:cubicBezTo>
                  <a:pt x="8672" y="5832"/>
                  <a:pt x="8620" y="5835"/>
                  <a:pt x="8570" y="5841"/>
                </a:cubicBezTo>
                <a:cubicBezTo>
                  <a:pt x="8419" y="5860"/>
                  <a:pt x="8275" y="5907"/>
                  <a:pt x="8158" y="5982"/>
                </a:cubicBezTo>
                <a:cubicBezTo>
                  <a:pt x="7845" y="6181"/>
                  <a:pt x="7845" y="6506"/>
                  <a:pt x="8158" y="6705"/>
                </a:cubicBezTo>
                <a:cubicBezTo>
                  <a:pt x="8314" y="6805"/>
                  <a:pt x="8518" y="6855"/>
                  <a:pt x="8723" y="6855"/>
                </a:cubicBezTo>
                <a:cubicBezTo>
                  <a:pt x="8928" y="6855"/>
                  <a:pt x="9132" y="6805"/>
                  <a:pt x="9288" y="6705"/>
                </a:cubicBezTo>
                <a:cubicBezTo>
                  <a:pt x="9601" y="6506"/>
                  <a:pt x="9601" y="6181"/>
                  <a:pt x="9288" y="5982"/>
                </a:cubicBezTo>
                <a:cubicBezTo>
                  <a:pt x="9132" y="5882"/>
                  <a:pt x="8928" y="5832"/>
                  <a:pt x="8723" y="5832"/>
                </a:cubicBezTo>
                <a:close/>
                <a:moveTo>
                  <a:pt x="10758" y="5832"/>
                </a:moveTo>
                <a:cubicBezTo>
                  <a:pt x="10706" y="5832"/>
                  <a:pt x="10655" y="5835"/>
                  <a:pt x="10605" y="5841"/>
                </a:cubicBezTo>
                <a:cubicBezTo>
                  <a:pt x="10453" y="5860"/>
                  <a:pt x="10310" y="5907"/>
                  <a:pt x="10192" y="5982"/>
                </a:cubicBezTo>
                <a:cubicBezTo>
                  <a:pt x="9880" y="6181"/>
                  <a:pt x="9880" y="6506"/>
                  <a:pt x="10192" y="6705"/>
                </a:cubicBezTo>
                <a:cubicBezTo>
                  <a:pt x="10349" y="6805"/>
                  <a:pt x="10553" y="6855"/>
                  <a:pt x="10758" y="6855"/>
                </a:cubicBezTo>
                <a:cubicBezTo>
                  <a:pt x="10962" y="6855"/>
                  <a:pt x="11167" y="6805"/>
                  <a:pt x="11323" y="6705"/>
                </a:cubicBezTo>
                <a:cubicBezTo>
                  <a:pt x="11635" y="6506"/>
                  <a:pt x="11635" y="6181"/>
                  <a:pt x="11323" y="5982"/>
                </a:cubicBezTo>
                <a:cubicBezTo>
                  <a:pt x="11167" y="5882"/>
                  <a:pt x="10962" y="5832"/>
                  <a:pt x="10758" y="5832"/>
                </a:cubicBezTo>
                <a:close/>
                <a:moveTo>
                  <a:pt x="12792" y="5832"/>
                </a:moveTo>
                <a:cubicBezTo>
                  <a:pt x="12741" y="5832"/>
                  <a:pt x="12690" y="5835"/>
                  <a:pt x="12639" y="5841"/>
                </a:cubicBezTo>
                <a:cubicBezTo>
                  <a:pt x="12488" y="5860"/>
                  <a:pt x="12344" y="5907"/>
                  <a:pt x="12227" y="5982"/>
                </a:cubicBezTo>
                <a:cubicBezTo>
                  <a:pt x="11915" y="6181"/>
                  <a:pt x="11915" y="6506"/>
                  <a:pt x="12227" y="6705"/>
                </a:cubicBezTo>
                <a:cubicBezTo>
                  <a:pt x="12383" y="6805"/>
                  <a:pt x="12588" y="6855"/>
                  <a:pt x="12792" y="6855"/>
                </a:cubicBezTo>
                <a:cubicBezTo>
                  <a:pt x="12997" y="6855"/>
                  <a:pt x="13201" y="6805"/>
                  <a:pt x="13357" y="6705"/>
                </a:cubicBezTo>
                <a:cubicBezTo>
                  <a:pt x="13670" y="6506"/>
                  <a:pt x="13670" y="6181"/>
                  <a:pt x="13357" y="5982"/>
                </a:cubicBezTo>
                <a:cubicBezTo>
                  <a:pt x="13201" y="5882"/>
                  <a:pt x="12997" y="5832"/>
                  <a:pt x="12792" y="5832"/>
                </a:cubicBezTo>
                <a:close/>
                <a:moveTo>
                  <a:pt x="14827" y="5832"/>
                </a:moveTo>
                <a:cubicBezTo>
                  <a:pt x="14776" y="5832"/>
                  <a:pt x="14724" y="5835"/>
                  <a:pt x="14674" y="5841"/>
                </a:cubicBezTo>
                <a:cubicBezTo>
                  <a:pt x="14523" y="5860"/>
                  <a:pt x="14379" y="5907"/>
                  <a:pt x="14262" y="5982"/>
                </a:cubicBezTo>
                <a:cubicBezTo>
                  <a:pt x="13949" y="6181"/>
                  <a:pt x="13949" y="6506"/>
                  <a:pt x="14262" y="6705"/>
                </a:cubicBezTo>
                <a:cubicBezTo>
                  <a:pt x="14418" y="6805"/>
                  <a:pt x="14622" y="6855"/>
                  <a:pt x="14827" y="6855"/>
                </a:cubicBezTo>
                <a:cubicBezTo>
                  <a:pt x="15032" y="6855"/>
                  <a:pt x="15236" y="6805"/>
                  <a:pt x="15392" y="6705"/>
                </a:cubicBezTo>
                <a:cubicBezTo>
                  <a:pt x="15704" y="6506"/>
                  <a:pt x="15704" y="6181"/>
                  <a:pt x="15392" y="5982"/>
                </a:cubicBezTo>
                <a:cubicBezTo>
                  <a:pt x="15236" y="5882"/>
                  <a:pt x="15032" y="5832"/>
                  <a:pt x="14827" y="5832"/>
                </a:cubicBezTo>
                <a:close/>
                <a:moveTo>
                  <a:pt x="6688" y="11941"/>
                </a:moveTo>
                <a:cubicBezTo>
                  <a:pt x="6484" y="11941"/>
                  <a:pt x="6279" y="11991"/>
                  <a:pt x="6123" y="12091"/>
                </a:cubicBezTo>
                <a:cubicBezTo>
                  <a:pt x="5811" y="12291"/>
                  <a:pt x="5811" y="12615"/>
                  <a:pt x="6123" y="12815"/>
                </a:cubicBezTo>
                <a:cubicBezTo>
                  <a:pt x="6436" y="13015"/>
                  <a:pt x="6941" y="13015"/>
                  <a:pt x="7254" y="12815"/>
                </a:cubicBezTo>
                <a:cubicBezTo>
                  <a:pt x="7566" y="12615"/>
                  <a:pt x="7566" y="12291"/>
                  <a:pt x="7254" y="12091"/>
                </a:cubicBezTo>
                <a:cubicBezTo>
                  <a:pt x="7097" y="11991"/>
                  <a:pt x="6893" y="11941"/>
                  <a:pt x="6688" y="11941"/>
                </a:cubicBezTo>
                <a:close/>
                <a:moveTo>
                  <a:pt x="8723" y="11941"/>
                </a:moveTo>
                <a:cubicBezTo>
                  <a:pt x="8518" y="11941"/>
                  <a:pt x="8314" y="11991"/>
                  <a:pt x="8158" y="12091"/>
                </a:cubicBezTo>
                <a:cubicBezTo>
                  <a:pt x="7845" y="12291"/>
                  <a:pt x="7845" y="12615"/>
                  <a:pt x="8158" y="12815"/>
                </a:cubicBezTo>
                <a:cubicBezTo>
                  <a:pt x="8470" y="13015"/>
                  <a:pt x="8976" y="13015"/>
                  <a:pt x="9288" y="12815"/>
                </a:cubicBezTo>
                <a:cubicBezTo>
                  <a:pt x="9601" y="12615"/>
                  <a:pt x="9601" y="12291"/>
                  <a:pt x="9288" y="12091"/>
                </a:cubicBezTo>
                <a:cubicBezTo>
                  <a:pt x="9132" y="11991"/>
                  <a:pt x="8928" y="11941"/>
                  <a:pt x="8723" y="11941"/>
                </a:cubicBezTo>
                <a:close/>
                <a:moveTo>
                  <a:pt x="10758" y="11941"/>
                </a:moveTo>
                <a:cubicBezTo>
                  <a:pt x="10553" y="11941"/>
                  <a:pt x="10349" y="11991"/>
                  <a:pt x="10192" y="12091"/>
                </a:cubicBezTo>
                <a:cubicBezTo>
                  <a:pt x="9880" y="12291"/>
                  <a:pt x="9880" y="12615"/>
                  <a:pt x="10192" y="12815"/>
                </a:cubicBezTo>
                <a:cubicBezTo>
                  <a:pt x="10505" y="13015"/>
                  <a:pt x="11010" y="13015"/>
                  <a:pt x="11323" y="12815"/>
                </a:cubicBezTo>
                <a:cubicBezTo>
                  <a:pt x="11635" y="12615"/>
                  <a:pt x="11635" y="12291"/>
                  <a:pt x="11323" y="12091"/>
                </a:cubicBezTo>
                <a:cubicBezTo>
                  <a:pt x="11167" y="11991"/>
                  <a:pt x="10962" y="11941"/>
                  <a:pt x="10758" y="11941"/>
                </a:cubicBezTo>
                <a:close/>
                <a:moveTo>
                  <a:pt x="12792" y="11941"/>
                </a:moveTo>
                <a:cubicBezTo>
                  <a:pt x="12588" y="11941"/>
                  <a:pt x="12383" y="11991"/>
                  <a:pt x="12227" y="12091"/>
                </a:cubicBezTo>
                <a:cubicBezTo>
                  <a:pt x="11915" y="12291"/>
                  <a:pt x="11915" y="12615"/>
                  <a:pt x="12227" y="12815"/>
                </a:cubicBezTo>
                <a:cubicBezTo>
                  <a:pt x="12539" y="13015"/>
                  <a:pt x="13045" y="13015"/>
                  <a:pt x="13357" y="12815"/>
                </a:cubicBezTo>
                <a:cubicBezTo>
                  <a:pt x="13670" y="12615"/>
                  <a:pt x="13670" y="12291"/>
                  <a:pt x="13357" y="12091"/>
                </a:cubicBezTo>
                <a:cubicBezTo>
                  <a:pt x="13201" y="11991"/>
                  <a:pt x="12997" y="11941"/>
                  <a:pt x="12792" y="11941"/>
                </a:cubicBezTo>
                <a:close/>
                <a:moveTo>
                  <a:pt x="14827" y="11941"/>
                </a:moveTo>
                <a:cubicBezTo>
                  <a:pt x="14622" y="11941"/>
                  <a:pt x="14418" y="11991"/>
                  <a:pt x="14262" y="12091"/>
                </a:cubicBezTo>
                <a:cubicBezTo>
                  <a:pt x="13949" y="12291"/>
                  <a:pt x="13949" y="12615"/>
                  <a:pt x="14262" y="12815"/>
                </a:cubicBezTo>
                <a:cubicBezTo>
                  <a:pt x="14574" y="13015"/>
                  <a:pt x="15080" y="13015"/>
                  <a:pt x="15392" y="12815"/>
                </a:cubicBezTo>
                <a:cubicBezTo>
                  <a:pt x="15704" y="12615"/>
                  <a:pt x="15704" y="12291"/>
                  <a:pt x="15392" y="12091"/>
                </a:cubicBezTo>
                <a:cubicBezTo>
                  <a:pt x="15236" y="11991"/>
                  <a:pt x="15032" y="11941"/>
                  <a:pt x="14827" y="11941"/>
                </a:cubicBezTo>
                <a:close/>
                <a:moveTo>
                  <a:pt x="6688" y="13158"/>
                </a:moveTo>
                <a:cubicBezTo>
                  <a:pt x="6484" y="13158"/>
                  <a:pt x="6279" y="13208"/>
                  <a:pt x="6123" y="13308"/>
                </a:cubicBezTo>
                <a:cubicBezTo>
                  <a:pt x="5811" y="13508"/>
                  <a:pt x="5811" y="13832"/>
                  <a:pt x="6123" y="14032"/>
                </a:cubicBezTo>
                <a:cubicBezTo>
                  <a:pt x="6436" y="14232"/>
                  <a:pt x="6941" y="14232"/>
                  <a:pt x="7254" y="14032"/>
                </a:cubicBezTo>
                <a:cubicBezTo>
                  <a:pt x="7566" y="13832"/>
                  <a:pt x="7566" y="13508"/>
                  <a:pt x="7254" y="13308"/>
                </a:cubicBezTo>
                <a:cubicBezTo>
                  <a:pt x="7097" y="13208"/>
                  <a:pt x="6893" y="13158"/>
                  <a:pt x="6688" y="13158"/>
                </a:cubicBezTo>
                <a:close/>
                <a:moveTo>
                  <a:pt x="8723" y="13158"/>
                </a:moveTo>
                <a:cubicBezTo>
                  <a:pt x="8518" y="13158"/>
                  <a:pt x="8314" y="13208"/>
                  <a:pt x="8158" y="13308"/>
                </a:cubicBezTo>
                <a:cubicBezTo>
                  <a:pt x="7845" y="13508"/>
                  <a:pt x="7845" y="13832"/>
                  <a:pt x="8158" y="14032"/>
                </a:cubicBezTo>
                <a:cubicBezTo>
                  <a:pt x="8470" y="14232"/>
                  <a:pt x="8976" y="14232"/>
                  <a:pt x="9288" y="14032"/>
                </a:cubicBezTo>
                <a:cubicBezTo>
                  <a:pt x="9601" y="13832"/>
                  <a:pt x="9601" y="13508"/>
                  <a:pt x="9288" y="13308"/>
                </a:cubicBezTo>
                <a:cubicBezTo>
                  <a:pt x="9132" y="13208"/>
                  <a:pt x="8928" y="13158"/>
                  <a:pt x="8723" y="13158"/>
                </a:cubicBezTo>
                <a:close/>
                <a:moveTo>
                  <a:pt x="10758" y="13158"/>
                </a:moveTo>
                <a:cubicBezTo>
                  <a:pt x="10553" y="13158"/>
                  <a:pt x="10349" y="13208"/>
                  <a:pt x="10192" y="13308"/>
                </a:cubicBezTo>
                <a:cubicBezTo>
                  <a:pt x="9880" y="13508"/>
                  <a:pt x="9880" y="13832"/>
                  <a:pt x="10192" y="14032"/>
                </a:cubicBezTo>
                <a:cubicBezTo>
                  <a:pt x="10505" y="14232"/>
                  <a:pt x="11010" y="14232"/>
                  <a:pt x="11323" y="14032"/>
                </a:cubicBezTo>
                <a:cubicBezTo>
                  <a:pt x="11635" y="13832"/>
                  <a:pt x="11635" y="13508"/>
                  <a:pt x="11323" y="13308"/>
                </a:cubicBezTo>
                <a:cubicBezTo>
                  <a:pt x="11167" y="13208"/>
                  <a:pt x="10962" y="13158"/>
                  <a:pt x="10758" y="13158"/>
                </a:cubicBezTo>
                <a:close/>
                <a:moveTo>
                  <a:pt x="14827" y="13158"/>
                </a:moveTo>
                <a:cubicBezTo>
                  <a:pt x="14622" y="13158"/>
                  <a:pt x="14418" y="13208"/>
                  <a:pt x="14262" y="13308"/>
                </a:cubicBezTo>
                <a:cubicBezTo>
                  <a:pt x="13949" y="13508"/>
                  <a:pt x="13949" y="13832"/>
                  <a:pt x="14262" y="14032"/>
                </a:cubicBezTo>
                <a:cubicBezTo>
                  <a:pt x="14574" y="14232"/>
                  <a:pt x="15080" y="14232"/>
                  <a:pt x="15392" y="14032"/>
                </a:cubicBezTo>
                <a:cubicBezTo>
                  <a:pt x="15704" y="13832"/>
                  <a:pt x="15704" y="13508"/>
                  <a:pt x="15392" y="13308"/>
                </a:cubicBezTo>
                <a:cubicBezTo>
                  <a:pt x="15236" y="13208"/>
                  <a:pt x="15032" y="13158"/>
                  <a:pt x="14827" y="13158"/>
                </a:cubicBezTo>
                <a:close/>
                <a:moveTo>
                  <a:pt x="12792" y="13170"/>
                </a:moveTo>
                <a:cubicBezTo>
                  <a:pt x="12588" y="13170"/>
                  <a:pt x="12383" y="13220"/>
                  <a:pt x="12227" y="13320"/>
                </a:cubicBezTo>
                <a:cubicBezTo>
                  <a:pt x="11915" y="13520"/>
                  <a:pt x="11915" y="13844"/>
                  <a:pt x="12227" y="14044"/>
                </a:cubicBezTo>
                <a:cubicBezTo>
                  <a:pt x="12539" y="14244"/>
                  <a:pt x="13045" y="14244"/>
                  <a:pt x="13357" y="14044"/>
                </a:cubicBezTo>
                <a:cubicBezTo>
                  <a:pt x="13670" y="13844"/>
                  <a:pt x="13670" y="13520"/>
                  <a:pt x="13357" y="13320"/>
                </a:cubicBezTo>
                <a:cubicBezTo>
                  <a:pt x="13201" y="13220"/>
                  <a:pt x="12997" y="13170"/>
                  <a:pt x="12792" y="13170"/>
                </a:cubicBezTo>
                <a:close/>
                <a:moveTo>
                  <a:pt x="6688" y="14376"/>
                </a:moveTo>
                <a:cubicBezTo>
                  <a:pt x="6484" y="14376"/>
                  <a:pt x="6279" y="14425"/>
                  <a:pt x="6123" y="14525"/>
                </a:cubicBezTo>
                <a:cubicBezTo>
                  <a:pt x="5811" y="14725"/>
                  <a:pt x="5811" y="15049"/>
                  <a:pt x="6123" y="15249"/>
                </a:cubicBezTo>
                <a:cubicBezTo>
                  <a:pt x="6436" y="15449"/>
                  <a:pt x="6941" y="15449"/>
                  <a:pt x="7254" y="15249"/>
                </a:cubicBezTo>
                <a:cubicBezTo>
                  <a:pt x="7566" y="15049"/>
                  <a:pt x="7566" y="14725"/>
                  <a:pt x="7254" y="14525"/>
                </a:cubicBezTo>
                <a:cubicBezTo>
                  <a:pt x="7097" y="14425"/>
                  <a:pt x="6893" y="14376"/>
                  <a:pt x="6688" y="14376"/>
                </a:cubicBezTo>
                <a:close/>
                <a:moveTo>
                  <a:pt x="8723" y="14376"/>
                </a:moveTo>
                <a:cubicBezTo>
                  <a:pt x="8518" y="14376"/>
                  <a:pt x="8314" y="14425"/>
                  <a:pt x="8158" y="14525"/>
                </a:cubicBezTo>
                <a:cubicBezTo>
                  <a:pt x="7845" y="14725"/>
                  <a:pt x="7845" y="15049"/>
                  <a:pt x="8158" y="15249"/>
                </a:cubicBezTo>
                <a:cubicBezTo>
                  <a:pt x="8470" y="15449"/>
                  <a:pt x="8976" y="15449"/>
                  <a:pt x="9288" y="15249"/>
                </a:cubicBezTo>
                <a:cubicBezTo>
                  <a:pt x="9601" y="15049"/>
                  <a:pt x="9601" y="14725"/>
                  <a:pt x="9288" y="14525"/>
                </a:cubicBezTo>
                <a:cubicBezTo>
                  <a:pt x="9132" y="14425"/>
                  <a:pt x="8928" y="14376"/>
                  <a:pt x="8723" y="14376"/>
                </a:cubicBezTo>
                <a:close/>
                <a:moveTo>
                  <a:pt x="10758" y="14376"/>
                </a:moveTo>
                <a:cubicBezTo>
                  <a:pt x="10553" y="14376"/>
                  <a:pt x="10349" y="14425"/>
                  <a:pt x="10192" y="14525"/>
                </a:cubicBezTo>
                <a:cubicBezTo>
                  <a:pt x="9880" y="14725"/>
                  <a:pt x="9880" y="15049"/>
                  <a:pt x="10192" y="15249"/>
                </a:cubicBezTo>
                <a:cubicBezTo>
                  <a:pt x="10505" y="15449"/>
                  <a:pt x="11010" y="15449"/>
                  <a:pt x="11323" y="15249"/>
                </a:cubicBezTo>
                <a:cubicBezTo>
                  <a:pt x="11635" y="15049"/>
                  <a:pt x="11635" y="14725"/>
                  <a:pt x="11323" y="14525"/>
                </a:cubicBezTo>
                <a:cubicBezTo>
                  <a:pt x="11167" y="14425"/>
                  <a:pt x="10962" y="14376"/>
                  <a:pt x="10758" y="14376"/>
                </a:cubicBezTo>
                <a:close/>
                <a:moveTo>
                  <a:pt x="12792" y="14376"/>
                </a:moveTo>
                <a:cubicBezTo>
                  <a:pt x="12588" y="14376"/>
                  <a:pt x="12383" y="14425"/>
                  <a:pt x="12227" y="14525"/>
                </a:cubicBezTo>
                <a:cubicBezTo>
                  <a:pt x="11915" y="14725"/>
                  <a:pt x="11915" y="15049"/>
                  <a:pt x="12227" y="15249"/>
                </a:cubicBezTo>
                <a:cubicBezTo>
                  <a:pt x="12539" y="15449"/>
                  <a:pt x="13045" y="15449"/>
                  <a:pt x="13357" y="15249"/>
                </a:cubicBezTo>
                <a:cubicBezTo>
                  <a:pt x="13670" y="15049"/>
                  <a:pt x="13670" y="14725"/>
                  <a:pt x="13357" y="14525"/>
                </a:cubicBezTo>
                <a:cubicBezTo>
                  <a:pt x="13201" y="14425"/>
                  <a:pt x="12997" y="14376"/>
                  <a:pt x="12792" y="14376"/>
                </a:cubicBezTo>
                <a:close/>
                <a:moveTo>
                  <a:pt x="14827" y="14376"/>
                </a:moveTo>
                <a:cubicBezTo>
                  <a:pt x="14622" y="14376"/>
                  <a:pt x="14418" y="14425"/>
                  <a:pt x="14262" y="14525"/>
                </a:cubicBezTo>
                <a:cubicBezTo>
                  <a:pt x="13949" y="14725"/>
                  <a:pt x="13949" y="15049"/>
                  <a:pt x="14262" y="15249"/>
                </a:cubicBezTo>
                <a:cubicBezTo>
                  <a:pt x="14574" y="15449"/>
                  <a:pt x="15080" y="15449"/>
                  <a:pt x="15392" y="15249"/>
                </a:cubicBezTo>
                <a:cubicBezTo>
                  <a:pt x="15704" y="15049"/>
                  <a:pt x="15704" y="14725"/>
                  <a:pt x="15392" y="14525"/>
                </a:cubicBezTo>
                <a:cubicBezTo>
                  <a:pt x="15236" y="14425"/>
                  <a:pt x="15032" y="14376"/>
                  <a:pt x="14827" y="14376"/>
                </a:cubicBezTo>
                <a:close/>
                <a:moveTo>
                  <a:pt x="4673" y="14441"/>
                </a:moveTo>
                <a:cubicBezTo>
                  <a:pt x="4494" y="14441"/>
                  <a:pt x="4315" y="14485"/>
                  <a:pt x="4179" y="14572"/>
                </a:cubicBezTo>
                <a:cubicBezTo>
                  <a:pt x="3907" y="14746"/>
                  <a:pt x="3907" y="15029"/>
                  <a:pt x="4179" y="15203"/>
                </a:cubicBezTo>
                <a:cubicBezTo>
                  <a:pt x="4452" y="15378"/>
                  <a:pt x="4893" y="15378"/>
                  <a:pt x="5166" y="15203"/>
                </a:cubicBezTo>
                <a:cubicBezTo>
                  <a:pt x="5438" y="15029"/>
                  <a:pt x="5438" y="14746"/>
                  <a:pt x="5166" y="14572"/>
                </a:cubicBezTo>
                <a:cubicBezTo>
                  <a:pt x="5030" y="14485"/>
                  <a:pt x="4851" y="14441"/>
                  <a:pt x="4673" y="14441"/>
                </a:cubicBezTo>
                <a:close/>
                <a:moveTo>
                  <a:pt x="16861" y="14441"/>
                </a:moveTo>
                <a:cubicBezTo>
                  <a:pt x="16683" y="14441"/>
                  <a:pt x="16504" y="14485"/>
                  <a:pt x="16368" y="14572"/>
                </a:cubicBezTo>
                <a:cubicBezTo>
                  <a:pt x="16096" y="14746"/>
                  <a:pt x="16096" y="15029"/>
                  <a:pt x="16368" y="15203"/>
                </a:cubicBezTo>
                <a:cubicBezTo>
                  <a:pt x="16641" y="15378"/>
                  <a:pt x="17082" y="15378"/>
                  <a:pt x="17355" y="15203"/>
                </a:cubicBezTo>
                <a:cubicBezTo>
                  <a:pt x="17627" y="15029"/>
                  <a:pt x="17627" y="14746"/>
                  <a:pt x="17355" y="14572"/>
                </a:cubicBezTo>
                <a:cubicBezTo>
                  <a:pt x="17219" y="14485"/>
                  <a:pt x="17040" y="14441"/>
                  <a:pt x="16861" y="14441"/>
                </a:cubicBezTo>
                <a:close/>
                <a:moveTo>
                  <a:pt x="2657" y="14489"/>
                </a:moveTo>
                <a:cubicBezTo>
                  <a:pt x="2498" y="14489"/>
                  <a:pt x="2338" y="14528"/>
                  <a:pt x="2216" y="14606"/>
                </a:cubicBezTo>
                <a:cubicBezTo>
                  <a:pt x="1973" y="14761"/>
                  <a:pt x="1973" y="15013"/>
                  <a:pt x="2216" y="15169"/>
                </a:cubicBezTo>
                <a:cubicBezTo>
                  <a:pt x="2459" y="15324"/>
                  <a:pt x="2854" y="15324"/>
                  <a:pt x="3097" y="15169"/>
                </a:cubicBezTo>
                <a:cubicBezTo>
                  <a:pt x="3340" y="15013"/>
                  <a:pt x="3340" y="14761"/>
                  <a:pt x="3097" y="14606"/>
                </a:cubicBezTo>
                <a:cubicBezTo>
                  <a:pt x="2976" y="14528"/>
                  <a:pt x="2816" y="14489"/>
                  <a:pt x="2657" y="14489"/>
                </a:cubicBezTo>
                <a:close/>
                <a:moveTo>
                  <a:pt x="18858" y="14489"/>
                </a:moveTo>
                <a:cubicBezTo>
                  <a:pt x="18699" y="14489"/>
                  <a:pt x="18540" y="14528"/>
                  <a:pt x="18418" y="14606"/>
                </a:cubicBezTo>
                <a:cubicBezTo>
                  <a:pt x="18175" y="14761"/>
                  <a:pt x="18175" y="15013"/>
                  <a:pt x="18418" y="15169"/>
                </a:cubicBezTo>
                <a:cubicBezTo>
                  <a:pt x="18661" y="15324"/>
                  <a:pt x="19056" y="15324"/>
                  <a:pt x="19299" y="15169"/>
                </a:cubicBezTo>
                <a:cubicBezTo>
                  <a:pt x="19542" y="15013"/>
                  <a:pt x="19542" y="14761"/>
                  <a:pt x="19299" y="14606"/>
                </a:cubicBezTo>
                <a:cubicBezTo>
                  <a:pt x="19177" y="14528"/>
                  <a:pt x="19018" y="14489"/>
                  <a:pt x="18858" y="14489"/>
                </a:cubicBezTo>
                <a:close/>
                <a:moveTo>
                  <a:pt x="544" y="14540"/>
                </a:moveTo>
                <a:cubicBezTo>
                  <a:pt x="405" y="14540"/>
                  <a:pt x="266" y="14573"/>
                  <a:pt x="159" y="14641"/>
                </a:cubicBezTo>
                <a:cubicBezTo>
                  <a:pt x="-53" y="14777"/>
                  <a:pt x="-53" y="14998"/>
                  <a:pt x="159" y="15134"/>
                </a:cubicBezTo>
                <a:cubicBezTo>
                  <a:pt x="372" y="15270"/>
                  <a:pt x="716" y="15270"/>
                  <a:pt x="928" y="15134"/>
                </a:cubicBezTo>
                <a:cubicBezTo>
                  <a:pt x="1141" y="14998"/>
                  <a:pt x="1141" y="14777"/>
                  <a:pt x="928" y="14641"/>
                </a:cubicBezTo>
                <a:cubicBezTo>
                  <a:pt x="822" y="14573"/>
                  <a:pt x="684" y="14540"/>
                  <a:pt x="544" y="14540"/>
                </a:cubicBezTo>
                <a:close/>
                <a:moveTo>
                  <a:pt x="20950" y="14540"/>
                </a:moveTo>
                <a:cubicBezTo>
                  <a:pt x="20810" y="14540"/>
                  <a:pt x="20671" y="14573"/>
                  <a:pt x="20565" y="14641"/>
                </a:cubicBezTo>
                <a:cubicBezTo>
                  <a:pt x="20352" y="14777"/>
                  <a:pt x="20352" y="14998"/>
                  <a:pt x="20565" y="15134"/>
                </a:cubicBezTo>
                <a:cubicBezTo>
                  <a:pt x="20777" y="15270"/>
                  <a:pt x="21122" y="15270"/>
                  <a:pt x="21335" y="15134"/>
                </a:cubicBezTo>
                <a:cubicBezTo>
                  <a:pt x="21547" y="14998"/>
                  <a:pt x="21547" y="14777"/>
                  <a:pt x="21335" y="14641"/>
                </a:cubicBezTo>
                <a:cubicBezTo>
                  <a:pt x="21228" y="14573"/>
                  <a:pt x="21089" y="14540"/>
                  <a:pt x="20950" y="14540"/>
                </a:cubicBezTo>
                <a:close/>
                <a:moveTo>
                  <a:pt x="6688" y="15593"/>
                </a:moveTo>
                <a:cubicBezTo>
                  <a:pt x="6484" y="15593"/>
                  <a:pt x="6279" y="15643"/>
                  <a:pt x="6123" y="15742"/>
                </a:cubicBezTo>
                <a:cubicBezTo>
                  <a:pt x="5811" y="15942"/>
                  <a:pt x="5811" y="16266"/>
                  <a:pt x="6123" y="16466"/>
                </a:cubicBezTo>
                <a:cubicBezTo>
                  <a:pt x="6436" y="16666"/>
                  <a:pt x="6941" y="16666"/>
                  <a:pt x="7254" y="16466"/>
                </a:cubicBezTo>
                <a:cubicBezTo>
                  <a:pt x="7566" y="16266"/>
                  <a:pt x="7566" y="15942"/>
                  <a:pt x="7254" y="15742"/>
                </a:cubicBezTo>
                <a:cubicBezTo>
                  <a:pt x="7097" y="15643"/>
                  <a:pt x="6893" y="15593"/>
                  <a:pt x="6688" y="15593"/>
                </a:cubicBezTo>
                <a:close/>
                <a:moveTo>
                  <a:pt x="8723" y="15593"/>
                </a:moveTo>
                <a:cubicBezTo>
                  <a:pt x="8518" y="15593"/>
                  <a:pt x="8314" y="15643"/>
                  <a:pt x="8158" y="15742"/>
                </a:cubicBezTo>
                <a:cubicBezTo>
                  <a:pt x="7845" y="15942"/>
                  <a:pt x="7845" y="16266"/>
                  <a:pt x="8158" y="16466"/>
                </a:cubicBezTo>
                <a:cubicBezTo>
                  <a:pt x="8470" y="16666"/>
                  <a:pt x="8976" y="16666"/>
                  <a:pt x="9288" y="16466"/>
                </a:cubicBezTo>
                <a:cubicBezTo>
                  <a:pt x="9601" y="16266"/>
                  <a:pt x="9601" y="15942"/>
                  <a:pt x="9288" y="15742"/>
                </a:cubicBezTo>
                <a:cubicBezTo>
                  <a:pt x="9132" y="15643"/>
                  <a:pt x="8928" y="15593"/>
                  <a:pt x="8723" y="15593"/>
                </a:cubicBezTo>
                <a:close/>
                <a:moveTo>
                  <a:pt x="10758" y="15593"/>
                </a:moveTo>
                <a:cubicBezTo>
                  <a:pt x="10553" y="15593"/>
                  <a:pt x="10349" y="15643"/>
                  <a:pt x="10192" y="15742"/>
                </a:cubicBezTo>
                <a:cubicBezTo>
                  <a:pt x="9880" y="15942"/>
                  <a:pt x="9880" y="16266"/>
                  <a:pt x="10192" y="16466"/>
                </a:cubicBezTo>
                <a:cubicBezTo>
                  <a:pt x="10505" y="16666"/>
                  <a:pt x="11010" y="16666"/>
                  <a:pt x="11323" y="16466"/>
                </a:cubicBezTo>
                <a:cubicBezTo>
                  <a:pt x="11635" y="16266"/>
                  <a:pt x="11635" y="15942"/>
                  <a:pt x="11323" y="15742"/>
                </a:cubicBezTo>
                <a:cubicBezTo>
                  <a:pt x="11167" y="15643"/>
                  <a:pt x="10962" y="15593"/>
                  <a:pt x="10758" y="15593"/>
                </a:cubicBezTo>
                <a:close/>
                <a:moveTo>
                  <a:pt x="12792" y="15593"/>
                </a:moveTo>
                <a:cubicBezTo>
                  <a:pt x="12588" y="15593"/>
                  <a:pt x="12383" y="15643"/>
                  <a:pt x="12227" y="15742"/>
                </a:cubicBezTo>
                <a:cubicBezTo>
                  <a:pt x="11915" y="15942"/>
                  <a:pt x="11915" y="16266"/>
                  <a:pt x="12227" y="16466"/>
                </a:cubicBezTo>
                <a:cubicBezTo>
                  <a:pt x="12539" y="16666"/>
                  <a:pt x="13045" y="16666"/>
                  <a:pt x="13357" y="16466"/>
                </a:cubicBezTo>
                <a:cubicBezTo>
                  <a:pt x="13670" y="16266"/>
                  <a:pt x="13670" y="15942"/>
                  <a:pt x="13357" y="15742"/>
                </a:cubicBezTo>
                <a:cubicBezTo>
                  <a:pt x="13201" y="15643"/>
                  <a:pt x="12997" y="15593"/>
                  <a:pt x="12792" y="15593"/>
                </a:cubicBezTo>
                <a:close/>
                <a:moveTo>
                  <a:pt x="14827" y="15593"/>
                </a:moveTo>
                <a:cubicBezTo>
                  <a:pt x="14622" y="15593"/>
                  <a:pt x="14418" y="15643"/>
                  <a:pt x="14262" y="15742"/>
                </a:cubicBezTo>
                <a:cubicBezTo>
                  <a:pt x="13949" y="15942"/>
                  <a:pt x="13949" y="16266"/>
                  <a:pt x="14262" y="16466"/>
                </a:cubicBezTo>
                <a:cubicBezTo>
                  <a:pt x="14574" y="16666"/>
                  <a:pt x="15080" y="16666"/>
                  <a:pt x="15392" y="16466"/>
                </a:cubicBezTo>
                <a:cubicBezTo>
                  <a:pt x="15704" y="16266"/>
                  <a:pt x="15704" y="15942"/>
                  <a:pt x="15392" y="15742"/>
                </a:cubicBezTo>
                <a:cubicBezTo>
                  <a:pt x="15236" y="15643"/>
                  <a:pt x="15032" y="15593"/>
                  <a:pt x="14827" y="15593"/>
                </a:cubicBezTo>
                <a:close/>
                <a:moveTo>
                  <a:pt x="4673" y="15658"/>
                </a:moveTo>
                <a:cubicBezTo>
                  <a:pt x="4494" y="15658"/>
                  <a:pt x="4315" y="15702"/>
                  <a:pt x="4179" y="15789"/>
                </a:cubicBezTo>
                <a:cubicBezTo>
                  <a:pt x="3907" y="15963"/>
                  <a:pt x="3907" y="16246"/>
                  <a:pt x="4179" y="16420"/>
                </a:cubicBezTo>
                <a:cubicBezTo>
                  <a:pt x="4452" y="16595"/>
                  <a:pt x="4893" y="16595"/>
                  <a:pt x="5166" y="16420"/>
                </a:cubicBezTo>
                <a:cubicBezTo>
                  <a:pt x="5438" y="16246"/>
                  <a:pt x="5438" y="15963"/>
                  <a:pt x="5166" y="15789"/>
                </a:cubicBezTo>
                <a:cubicBezTo>
                  <a:pt x="5030" y="15702"/>
                  <a:pt x="4851" y="15658"/>
                  <a:pt x="4673" y="15658"/>
                </a:cubicBezTo>
                <a:close/>
                <a:moveTo>
                  <a:pt x="16861" y="15658"/>
                </a:moveTo>
                <a:cubicBezTo>
                  <a:pt x="16683" y="15658"/>
                  <a:pt x="16504" y="15702"/>
                  <a:pt x="16368" y="15789"/>
                </a:cubicBezTo>
                <a:cubicBezTo>
                  <a:pt x="16096" y="15963"/>
                  <a:pt x="16096" y="16246"/>
                  <a:pt x="16368" y="16420"/>
                </a:cubicBezTo>
                <a:cubicBezTo>
                  <a:pt x="16641" y="16595"/>
                  <a:pt x="17082" y="16595"/>
                  <a:pt x="17355" y="16420"/>
                </a:cubicBezTo>
                <a:cubicBezTo>
                  <a:pt x="17627" y="16246"/>
                  <a:pt x="17627" y="15963"/>
                  <a:pt x="17355" y="15789"/>
                </a:cubicBezTo>
                <a:cubicBezTo>
                  <a:pt x="17219" y="15702"/>
                  <a:pt x="17040" y="15658"/>
                  <a:pt x="16861" y="15658"/>
                </a:cubicBezTo>
                <a:close/>
                <a:moveTo>
                  <a:pt x="2646" y="15706"/>
                </a:moveTo>
                <a:cubicBezTo>
                  <a:pt x="2487" y="15706"/>
                  <a:pt x="2327" y="15745"/>
                  <a:pt x="2206" y="15823"/>
                </a:cubicBezTo>
                <a:cubicBezTo>
                  <a:pt x="1963" y="15978"/>
                  <a:pt x="1963" y="16230"/>
                  <a:pt x="2206" y="16386"/>
                </a:cubicBezTo>
                <a:cubicBezTo>
                  <a:pt x="2329" y="16464"/>
                  <a:pt x="2491" y="16503"/>
                  <a:pt x="2652" y="16502"/>
                </a:cubicBezTo>
                <a:cubicBezTo>
                  <a:pt x="2813" y="16503"/>
                  <a:pt x="2974" y="16464"/>
                  <a:pt x="3097" y="16386"/>
                </a:cubicBezTo>
                <a:cubicBezTo>
                  <a:pt x="3340" y="16230"/>
                  <a:pt x="3340" y="15978"/>
                  <a:pt x="3097" y="15823"/>
                </a:cubicBezTo>
                <a:cubicBezTo>
                  <a:pt x="2974" y="15745"/>
                  <a:pt x="2813" y="15706"/>
                  <a:pt x="2652" y="15706"/>
                </a:cubicBezTo>
                <a:cubicBezTo>
                  <a:pt x="2650" y="15706"/>
                  <a:pt x="2648" y="15706"/>
                  <a:pt x="2646" y="15706"/>
                </a:cubicBezTo>
                <a:close/>
                <a:moveTo>
                  <a:pt x="18858" y="15706"/>
                </a:moveTo>
                <a:cubicBezTo>
                  <a:pt x="18699" y="15706"/>
                  <a:pt x="18540" y="15745"/>
                  <a:pt x="18418" y="15823"/>
                </a:cubicBezTo>
                <a:cubicBezTo>
                  <a:pt x="18175" y="15978"/>
                  <a:pt x="18175" y="16230"/>
                  <a:pt x="18418" y="16386"/>
                </a:cubicBezTo>
                <a:cubicBezTo>
                  <a:pt x="18661" y="16541"/>
                  <a:pt x="19056" y="16541"/>
                  <a:pt x="19299" y="16386"/>
                </a:cubicBezTo>
                <a:cubicBezTo>
                  <a:pt x="19542" y="16230"/>
                  <a:pt x="19542" y="15978"/>
                  <a:pt x="19299" y="15823"/>
                </a:cubicBezTo>
                <a:cubicBezTo>
                  <a:pt x="19177" y="15745"/>
                  <a:pt x="19018" y="15706"/>
                  <a:pt x="18858" y="15706"/>
                </a:cubicBezTo>
                <a:close/>
                <a:moveTo>
                  <a:pt x="6678" y="16810"/>
                </a:moveTo>
                <a:cubicBezTo>
                  <a:pt x="6473" y="16810"/>
                  <a:pt x="6268" y="16860"/>
                  <a:pt x="6111" y="16960"/>
                </a:cubicBezTo>
                <a:cubicBezTo>
                  <a:pt x="5799" y="17159"/>
                  <a:pt x="5799" y="17484"/>
                  <a:pt x="6111" y="17683"/>
                </a:cubicBezTo>
                <a:cubicBezTo>
                  <a:pt x="6424" y="17883"/>
                  <a:pt x="6931" y="17883"/>
                  <a:pt x="7243" y="17683"/>
                </a:cubicBezTo>
                <a:cubicBezTo>
                  <a:pt x="7555" y="17484"/>
                  <a:pt x="7555" y="17159"/>
                  <a:pt x="7243" y="16960"/>
                </a:cubicBezTo>
                <a:cubicBezTo>
                  <a:pt x="7087" y="16860"/>
                  <a:pt x="6882" y="16810"/>
                  <a:pt x="6678" y="16810"/>
                </a:cubicBezTo>
                <a:close/>
                <a:moveTo>
                  <a:pt x="8712" y="16810"/>
                </a:moveTo>
                <a:cubicBezTo>
                  <a:pt x="8508" y="16810"/>
                  <a:pt x="8302" y="16860"/>
                  <a:pt x="8146" y="16960"/>
                </a:cubicBezTo>
                <a:cubicBezTo>
                  <a:pt x="7834" y="17159"/>
                  <a:pt x="7834" y="17484"/>
                  <a:pt x="8146" y="17683"/>
                </a:cubicBezTo>
                <a:cubicBezTo>
                  <a:pt x="8458" y="17883"/>
                  <a:pt x="8965" y="17883"/>
                  <a:pt x="9278" y="17683"/>
                </a:cubicBezTo>
                <a:cubicBezTo>
                  <a:pt x="9590" y="17484"/>
                  <a:pt x="9590" y="17159"/>
                  <a:pt x="9278" y="16960"/>
                </a:cubicBezTo>
                <a:cubicBezTo>
                  <a:pt x="9121" y="16860"/>
                  <a:pt x="8917" y="16810"/>
                  <a:pt x="8712" y="16810"/>
                </a:cubicBezTo>
                <a:close/>
                <a:moveTo>
                  <a:pt x="10747" y="16810"/>
                </a:moveTo>
                <a:cubicBezTo>
                  <a:pt x="10542" y="16810"/>
                  <a:pt x="10337" y="16860"/>
                  <a:pt x="10181" y="16960"/>
                </a:cubicBezTo>
                <a:cubicBezTo>
                  <a:pt x="9868" y="17159"/>
                  <a:pt x="9868" y="17484"/>
                  <a:pt x="10181" y="17683"/>
                </a:cubicBezTo>
                <a:cubicBezTo>
                  <a:pt x="10493" y="17883"/>
                  <a:pt x="11000" y="17883"/>
                  <a:pt x="11312" y="17683"/>
                </a:cubicBezTo>
                <a:cubicBezTo>
                  <a:pt x="11625" y="17484"/>
                  <a:pt x="11625" y="17159"/>
                  <a:pt x="11312" y="16960"/>
                </a:cubicBezTo>
                <a:cubicBezTo>
                  <a:pt x="11156" y="16860"/>
                  <a:pt x="10952" y="16810"/>
                  <a:pt x="10747" y="16810"/>
                </a:cubicBezTo>
                <a:close/>
                <a:moveTo>
                  <a:pt x="12782" y="16810"/>
                </a:moveTo>
                <a:cubicBezTo>
                  <a:pt x="12577" y="16810"/>
                  <a:pt x="12371" y="16860"/>
                  <a:pt x="12215" y="16960"/>
                </a:cubicBezTo>
                <a:cubicBezTo>
                  <a:pt x="11903" y="17159"/>
                  <a:pt x="11903" y="17484"/>
                  <a:pt x="12215" y="17683"/>
                </a:cubicBezTo>
                <a:cubicBezTo>
                  <a:pt x="12528" y="17883"/>
                  <a:pt x="13034" y="17883"/>
                  <a:pt x="13347" y="17683"/>
                </a:cubicBezTo>
                <a:cubicBezTo>
                  <a:pt x="13659" y="17484"/>
                  <a:pt x="13659" y="17159"/>
                  <a:pt x="13347" y="16960"/>
                </a:cubicBezTo>
                <a:cubicBezTo>
                  <a:pt x="13191" y="16860"/>
                  <a:pt x="12986" y="16810"/>
                  <a:pt x="12782" y="16810"/>
                </a:cubicBezTo>
                <a:close/>
                <a:moveTo>
                  <a:pt x="14816" y="16810"/>
                </a:moveTo>
                <a:cubicBezTo>
                  <a:pt x="14612" y="16810"/>
                  <a:pt x="14406" y="16860"/>
                  <a:pt x="14250" y="16960"/>
                </a:cubicBezTo>
                <a:cubicBezTo>
                  <a:pt x="13938" y="17159"/>
                  <a:pt x="13938" y="17484"/>
                  <a:pt x="14250" y="17683"/>
                </a:cubicBezTo>
                <a:cubicBezTo>
                  <a:pt x="14562" y="17883"/>
                  <a:pt x="15069" y="17883"/>
                  <a:pt x="15381" y="17683"/>
                </a:cubicBezTo>
                <a:cubicBezTo>
                  <a:pt x="15694" y="17484"/>
                  <a:pt x="15694" y="17159"/>
                  <a:pt x="15381" y="16960"/>
                </a:cubicBezTo>
                <a:cubicBezTo>
                  <a:pt x="15225" y="16860"/>
                  <a:pt x="15021" y="16810"/>
                  <a:pt x="14816" y="16810"/>
                </a:cubicBezTo>
                <a:close/>
                <a:moveTo>
                  <a:pt x="4662" y="16875"/>
                </a:moveTo>
                <a:cubicBezTo>
                  <a:pt x="4483" y="16875"/>
                  <a:pt x="4305" y="16919"/>
                  <a:pt x="4169" y="17006"/>
                </a:cubicBezTo>
                <a:cubicBezTo>
                  <a:pt x="3896" y="17181"/>
                  <a:pt x="3896" y="17463"/>
                  <a:pt x="4169" y="17637"/>
                </a:cubicBezTo>
                <a:cubicBezTo>
                  <a:pt x="4441" y="17812"/>
                  <a:pt x="4883" y="17812"/>
                  <a:pt x="5155" y="17637"/>
                </a:cubicBezTo>
                <a:cubicBezTo>
                  <a:pt x="5428" y="17463"/>
                  <a:pt x="5428" y="17181"/>
                  <a:pt x="5155" y="17006"/>
                </a:cubicBezTo>
                <a:cubicBezTo>
                  <a:pt x="5019" y="16919"/>
                  <a:pt x="4841" y="16875"/>
                  <a:pt x="4662" y="16875"/>
                </a:cubicBezTo>
                <a:close/>
                <a:moveTo>
                  <a:pt x="16851" y="16875"/>
                </a:moveTo>
                <a:cubicBezTo>
                  <a:pt x="16672" y="16875"/>
                  <a:pt x="16494" y="16919"/>
                  <a:pt x="16358" y="17006"/>
                </a:cubicBezTo>
                <a:cubicBezTo>
                  <a:pt x="16085" y="17181"/>
                  <a:pt x="16085" y="17463"/>
                  <a:pt x="16358" y="17637"/>
                </a:cubicBezTo>
                <a:cubicBezTo>
                  <a:pt x="16630" y="17812"/>
                  <a:pt x="17072" y="17812"/>
                  <a:pt x="17344" y="17637"/>
                </a:cubicBezTo>
                <a:cubicBezTo>
                  <a:pt x="17617" y="17463"/>
                  <a:pt x="17617" y="17181"/>
                  <a:pt x="17344" y="17006"/>
                </a:cubicBezTo>
                <a:cubicBezTo>
                  <a:pt x="17208" y="16919"/>
                  <a:pt x="17029" y="16875"/>
                  <a:pt x="16851" y="16875"/>
                </a:cubicBezTo>
                <a:close/>
                <a:moveTo>
                  <a:pt x="6678" y="18092"/>
                </a:moveTo>
                <a:cubicBezTo>
                  <a:pt x="6473" y="18092"/>
                  <a:pt x="6268" y="18142"/>
                  <a:pt x="6111" y="18242"/>
                </a:cubicBezTo>
                <a:cubicBezTo>
                  <a:pt x="5799" y="18442"/>
                  <a:pt x="5799" y="18766"/>
                  <a:pt x="6111" y="18966"/>
                </a:cubicBezTo>
                <a:cubicBezTo>
                  <a:pt x="6424" y="19166"/>
                  <a:pt x="6931" y="19166"/>
                  <a:pt x="7243" y="18966"/>
                </a:cubicBezTo>
                <a:cubicBezTo>
                  <a:pt x="7555" y="18766"/>
                  <a:pt x="7555" y="18442"/>
                  <a:pt x="7243" y="18242"/>
                </a:cubicBezTo>
                <a:cubicBezTo>
                  <a:pt x="7087" y="18142"/>
                  <a:pt x="6882" y="18092"/>
                  <a:pt x="6678" y="18092"/>
                </a:cubicBezTo>
                <a:close/>
                <a:moveTo>
                  <a:pt x="8712" y="18092"/>
                </a:moveTo>
                <a:cubicBezTo>
                  <a:pt x="8508" y="18092"/>
                  <a:pt x="8302" y="18142"/>
                  <a:pt x="8146" y="18242"/>
                </a:cubicBezTo>
                <a:cubicBezTo>
                  <a:pt x="7834" y="18442"/>
                  <a:pt x="7834" y="18766"/>
                  <a:pt x="8146" y="18966"/>
                </a:cubicBezTo>
                <a:cubicBezTo>
                  <a:pt x="8458" y="19166"/>
                  <a:pt x="8965" y="19166"/>
                  <a:pt x="9278" y="18966"/>
                </a:cubicBezTo>
                <a:cubicBezTo>
                  <a:pt x="9590" y="18766"/>
                  <a:pt x="9590" y="18442"/>
                  <a:pt x="9278" y="18242"/>
                </a:cubicBezTo>
                <a:cubicBezTo>
                  <a:pt x="9121" y="18142"/>
                  <a:pt x="8917" y="18092"/>
                  <a:pt x="8712" y="18092"/>
                </a:cubicBezTo>
                <a:close/>
                <a:moveTo>
                  <a:pt x="10747" y="18092"/>
                </a:moveTo>
                <a:cubicBezTo>
                  <a:pt x="10542" y="18092"/>
                  <a:pt x="10337" y="18142"/>
                  <a:pt x="10181" y="18242"/>
                </a:cubicBezTo>
                <a:cubicBezTo>
                  <a:pt x="9868" y="18442"/>
                  <a:pt x="9868" y="18766"/>
                  <a:pt x="10181" y="18966"/>
                </a:cubicBezTo>
                <a:cubicBezTo>
                  <a:pt x="10493" y="19166"/>
                  <a:pt x="11000" y="19166"/>
                  <a:pt x="11312" y="18966"/>
                </a:cubicBezTo>
                <a:cubicBezTo>
                  <a:pt x="11625" y="18766"/>
                  <a:pt x="11625" y="18442"/>
                  <a:pt x="11312" y="18242"/>
                </a:cubicBezTo>
                <a:cubicBezTo>
                  <a:pt x="11156" y="18142"/>
                  <a:pt x="10952" y="18092"/>
                  <a:pt x="10747" y="18092"/>
                </a:cubicBezTo>
                <a:close/>
                <a:moveTo>
                  <a:pt x="12782" y="18092"/>
                </a:moveTo>
                <a:cubicBezTo>
                  <a:pt x="12577" y="18092"/>
                  <a:pt x="12371" y="18142"/>
                  <a:pt x="12215" y="18242"/>
                </a:cubicBezTo>
                <a:cubicBezTo>
                  <a:pt x="11903" y="18442"/>
                  <a:pt x="11903" y="18766"/>
                  <a:pt x="12215" y="18966"/>
                </a:cubicBezTo>
                <a:cubicBezTo>
                  <a:pt x="12528" y="19166"/>
                  <a:pt x="13034" y="19166"/>
                  <a:pt x="13347" y="18966"/>
                </a:cubicBezTo>
                <a:cubicBezTo>
                  <a:pt x="13659" y="18766"/>
                  <a:pt x="13659" y="18442"/>
                  <a:pt x="13347" y="18242"/>
                </a:cubicBezTo>
                <a:cubicBezTo>
                  <a:pt x="13191" y="18142"/>
                  <a:pt x="12986" y="18092"/>
                  <a:pt x="12782" y="18092"/>
                </a:cubicBezTo>
                <a:close/>
                <a:moveTo>
                  <a:pt x="14827" y="18092"/>
                </a:moveTo>
                <a:cubicBezTo>
                  <a:pt x="14622" y="18092"/>
                  <a:pt x="14418" y="18142"/>
                  <a:pt x="14262" y="18242"/>
                </a:cubicBezTo>
                <a:cubicBezTo>
                  <a:pt x="13949" y="18442"/>
                  <a:pt x="13949" y="18766"/>
                  <a:pt x="14262" y="18966"/>
                </a:cubicBezTo>
                <a:cubicBezTo>
                  <a:pt x="14574" y="19166"/>
                  <a:pt x="15080" y="19166"/>
                  <a:pt x="15392" y="18966"/>
                </a:cubicBezTo>
                <a:cubicBezTo>
                  <a:pt x="15704" y="18766"/>
                  <a:pt x="15704" y="18442"/>
                  <a:pt x="15392" y="18242"/>
                </a:cubicBezTo>
                <a:cubicBezTo>
                  <a:pt x="15236" y="18142"/>
                  <a:pt x="15032" y="18092"/>
                  <a:pt x="14827" y="18092"/>
                </a:cubicBezTo>
                <a:close/>
                <a:moveTo>
                  <a:pt x="8723" y="19280"/>
                </a:moveTo>
                <a:cubicBezTo>
                  <a:pt x="8518" y="19280"/>
                  <a:pt x="8314" y="19330"/>
                  <a:pt x="8158" y="19430"/>
                </a:cubicBezTo>
                <a:cubicBezTo>
                  <a:pt x="7845" y="19630"/>
                  <a:pt x="7845" y="19954"/>
                  <a:pt x="8158" y="20154"/>
                </a:cubicBezTo>
                <a:cubicBezTo>
                  <a:pt x="8470" y="20354"/>
                  <a:pt x="8976" y="20354"/>
                  <a:pt x="9288" y="20154"/>
                </a:cubicBezTo>
                <a:cubicBezTo>
                  <a:pt x="9601" y="19954"/>
                  <a:pt x="9601" y="19630"/>
                  <a:pt x="9288" y="19430"/>
                </a:cubicBezTo>
                <a:cubicBezTo>
                  <a:pt x="9132" y="19330"/>
                  <a:pt x="8928" y="19280"/>
                  <a:pt x="8723" y="19280"/>
                </a:cubicBezTo>
                <a:close/>
                <a:moveTo>
                  <a:pt x="10758" y="19280"/>
                </a:moveTo>
                <a:cubicBezTo>
                  <a:pt x="10553" y="19280"/>
                  <a:pt x="10349" y="19330"/>
                  <a:pt x="10192" y="19430"/>
                </a:cubicBezTo>
                <a:cubicBezTo>
                  <a:pt x="9880" y="19630"/>
                  <a:pt x="9880" y="19954"/>
                  <a:pt x="10192" y="20154"/>
                </a:cubicBezTo>
                <a:cubicBezTo>
                  <a:pt x="10505" y="20354"/>
                  <a:pt x="11010" y="20354"/>
                  <a:pt x="11323" y="20154"/>
                </a:cubicBezTo>
                <a:cubicBezTo>
                  <a:pt x="11635" y="19954"/>
                  <a:pt x="11635" y="19630"/>
                  <a:pt x="11323" y="19430"/>
                </a:cubicBezTo>
                <a:cubicBezTo>
                  <a:pt x="11167" y="19330"/>
                  <a:pt x="10962" y="19280"/>
                  <a:pt x="10758" y="19280"/>
                </a:cubicBezTo>
                <a:close/>
                <a:moveTo>
                  <a:pt x="12792" y="19280"/>
                </a:moveTo>
                <a:cubicBezTo>
                  <a:pt x="12588" y="19280"/>
                  <a:pt x="12383" y="19330"/>
                  <a:pt x="12227" y="19430"/>
                </a:cubicBezTo>
                <a:cubicBezTo>
                  <a:pt x="11915" y="19630"/>
                  <a:pt x="11915" y="19954"/>
                  <a:pt x="12227" y="20154"/>
                </a:cubicBezTo>
                <a:cubicBezTo>
                  <a:pt x="12539" y="20354"/>
                  <a:pt x="13045" y="20354"/>
                  <a:pt x="13357" y="20154"/>
                </a:cubicBezTo>
                <a:cubicBezTo>
                  <a:pt x="13670" y="19954"/>
                  <a:pt x="13670" y="19630"/>
                  <a:pt x="13357" y="19430"/>
                </a:cubicBezTo>
                <a:cubicBezTo>
                  <a:pt x="13201" y="19330"/>
                  <a:pt x="12997" y="19280"/>
                  <a:pt x="12792" y="19280"/>
                </a:cubicBezTo>
                <a:close/>
                <a:moveTo>
                  <a:pt x="10766" y="20527"/>
                </a:moveTo>
                <a:cubicBezTo>
                  <a:pt x="10561" y="20527"/>
                  <a:pt x="10356" y="20577"/>
                  <a:pt x="10199" y="20676"/>
                </a:cubicBezTo>
                <a:cubicBezTo>
                  <a:pt x="9887" y="20876"/>
                  <a:pt x="9887" y="21200"/>
                  <a:pt x="10199" y="21400"/>
                </a:cubicBezTo>
                <a:cubicBezTo>
                  <a:pt x="10512" y="21600"/>
                  <a:pt x="11019" y="21600"/>
                  <a:pt x="11331" y="21400"/>
                </a:cubicBezTo>
                <a:cubicBezTo>
                  <a:pt x="11643" y="21200"/>
                  <a:pt x="11643" y="20876"/>
                  <a:pt x="11331" y="20676"/>
                </a:cubicBezTo>
                <a:cubicBezTo>
                  <a:pt x="11175" y="20577"/>
                  <a:pt x="10971" y="20527"/>
                  <a:pt x="10766" y="20527"/>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grpSp>
        <p:nvGrpSpPr>
          <p:cNvPr id="72" name="Группа"/>
          <p:cNvGrpSpPr/>
          <p:nvPr/>
        </p:nvGrpSpPr>
        <p:grpSpPr>
          <a:xfrm>
            <a:off x="3438356" y="5440203"/>
            <a:ext cx="2625611" cy="1688122"/>
            <a:chOff x="0" y="0"/>
            <a:chExt cx="2625609" cy="1688120"/>
          </a:xfrm>
        </p:grpSpPr>
        <p:sp>
          <p:nvSpPr>
            <p:cNvPr id="69" name="Закругленный прямоугольник"/>
            <p:cNvSpPr/>
            <p:nvPr/>
          </p:nvSpPr>
          <p:spPr>
            <a:xfrm>
              <a:off x="51210" y="0"/>
              <a:ext cx="2574400" cy="1688121"/>
            </a:xfrm>
            <a:prstGeom prst="roundRect">
              <a:avLst>
                <a:gd name="adj" fmla="val 14396"/>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 name="-157"/>
            <p:cNvSpPr txBox="1"/>
            <p:nvPr/>
          </p:nvSpPr>
          <p:spPr>
            <a:xfrm>
              <a:off x="0" y="131228"/>
              <a:ext cx="2576934" cy="850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5000" b="0">
                  <a:solidFill>
                    <a:srgbClr val="31333D"/>
                  </a:solidFill>
                  <a:latin typeface="Maven Pro Medium"/>
                  <a:ea typeface="Maven Pro Medium"/>
                  <a:cs typeface="Maven Pro Medium"/>
                  <a:sym typeface="Maven Pro Medium"/>
                </a:defRPr>
              </a:lvl1pPr>
            </a:lstStyle>
            <a:p>
              <a:r>
                <a:t>-157</a:t>
              </a:r>
            </a:p>
          </p:txBody>
        </p:sp>
        <p:sp>
          <p:nvSpPr>
            <p:cNvPr id="71" name="Subtitle text"/>
            <p:cNvSpPr txBox="1"/>
            <p:nvPr/>
          </p:nvSpPr>
          <p:spPr>
            <a:xfrm>
              <a:off x="73550" y="1004856"/>
              <a:ext cx="2513971" cy="444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000" b="0">
                  <a:solidFill>
                    <a:srgbClr val="646979"/>
                  </a:solidFill>
                  <a:latin typeface="OpenSans-Regular"/>
                  <a:ea typeface="OpenSans-Regular"/>
                  <a:cs typeface="OpenSans-Regular"/>
                  <a:sym typeface="OpenSans-Regular"/>
                </a:defRPr>
              </a:lvl1pPr>
            </a:lstStyle>
            <a:p>
              <a:r>
                <a:t>Subtitle text</a:t>
              </a:r>
            </a:p>
          </p:txBody>
        </p:sp>
      </p:grpSp>
      <p:sp>
        <p:nvSpPr>
          <p:cNvPr id="73" name="Фигура"/>
          <p:cNvSpPr/>
          <p:nvPr/>
        </p:nvSpPr>
        <p:spPr>
          <a:xfrm rot="10800000">
            <a:off x="7137269" y="2408648"/>
            <a:ext cx="5677244" cy="8898704"/>
          </a:xfrm>
          <a:custGeom>
            <a:avLst/>
            <a:gdLst/>
            <a:ahLst/>
            <a:cxnLst>
              <a:cxn ang="0">
                <a:pos x="wd2" y="hd2"/>
              </a:cxn>
              <a:cxn ang="5400000">
                <a:pos x="wd2" y="hd2"/>
              </a:cxn>
              <a:cxn ang="10800000">
                <a:pos x="wd2" y="hd2"/>
              </a:cxn>
              <a:cxn ang="16200000">
                <a:pos x="wd2" y="hd2"/>
              </a:cxn>
            </a:cxnLst>
            <a:rect l="0" t="0" r="r" b="b"/>
            <a:pathLst>
              <a:path w="21494" h="21550" extrusionOk="0">
                <a:moveTo>
                  <a:pt x="6688" y="0"/>
                </a:moveTo>
                <a:cubicBezTo>
                  <a:pt x="6599" y="0"/>
                  <a:pt x="6510" y="21"/>
                  <a:pt x="6442" y="65"/>
                </a:cubicBezTo>
                <a:cubicBezTo>
                  <a:pt x="6306" y="152"/>
                  <a:pt x="6306" y="293"/>
                  <a:pt x="6442" y="380"/>
                </a:cubicBezTo>
                <a:cubicBezTo>
                  <a:pt x="6578" y="466"/>
                  <a:pt x="6799" y="466"/>
                  <a:pt x="6934" y="380"/>
                </a:cubicBezTo>
                <a:cubicBezTo>
                  <a:pt x="7070" y="293"/>
                  <a:pt x="7070" y="152"/>
                  <a:pt x="6934" y="65"/>
                </a:cubicBezTo>
                <a:cubicBezTo>
                  <a:pt x="6867" y="21"/>
                  <a:pt x="6777" y="0"/>
                  <a:pt x="6688" y="0"/>
                </a:cubicBezTo>
                <a:close/>
                <a:moveTo>
                  <a:pt x="8723" y="0"/>
                </a:moveTo>
                <a:cubicBezTo>
                  <a:pt x="8634" y="0"/>
                  <a:pt x="8545" y="21"/>
                  <a:pt x="8477" y="65"/>
                </a:cubicBezTo>
                <a:cubicBezTo>
                  <a:pt x="8341" y="152"/>
                  <a:pt x="8341" y="293"/>
                  <a:pt x="8477" y="380"/>
                </a:cubicBezTo>
                <a:cubicBezTo>
                  <a:pt x="8613" y="466"/>
                  <a:pt x="8833" y="466"/>
                  <a:pt x="8969" y="380"/>
                </a:cubicBezTo>
                <a:cubicBezTo>
                  <a:pt x="9105" y="293"/>
                  <a:pt x="9105" y="152"/>
                  <a:pt x="8969" y="65"/>
                </a:cubicBezTo>
                <a:cubicBezTo>
                  <a:pt x="8901" y="21"/>
                  <a:pt x="8812" y="0"/>
                  <a:pt x="8723" y="0"/>
                </a:cubicBezTo>
                <a:close/>
                <a:moveTo>
                  <a:pt x="10758" y="0"/>
                </a:moveTo>
                <a:cubicBezTo>
                  <a:pt x="10669" y="0"/>
                  <a:pt x="10579" y="21"/>
                  <a:pt x="10512" y="65"/>
                </a:cubicBezTo>
                <a:cubicBezTo>
                  <a:pt x="10376" y="152"/>
                  <a:pt x="10376" y="293"/>
                  <a:pt x="10512" y="380"/>
                </a:cubicBezTo>
                <a:cubicBezTo>
                  <a:pt x="10647" y="466"/>
                  <a:pt x="10868" y="466"/>
                  <a:pt x="11004" y="380"/>
                </a:cubicBezTo>
                <a:cubicBezTo>
                  <a:pt x="11139" y="293"/>
                  <a:pt x="11139" y="152"/>
                  <a:pt x="11004" y="65"/>
                </a:cubicBezTo>
                <a:cubicBezTo>
                  <a:pt x="10936" y="21"/>
                  <a:pt x="10847" y="0"/>
                  <a:pt x="10758" y="0"/>
                </a:cubicBezTo>
                <a:close/>
                <a:moveTo>
                  <a:pt x="12792" y="0"/>
                </a:moveTo>
                <a:cubicBezTo>
                  <a:pt x="12703" y="0"/>
                  <a:pt x="12614" y="21"/>
                  <a:pt x="12546" y="65"/>
                </a:cubicBezTo>
                <a:cubicBezTo>
                  <a:pt x="12410" y="152"/>
                  <a:pt x="12410" y="293"/>
                  <a:pt x="12546" y="380"/>
                </a:cubicBezTo>
                <a:cubicBezTo>
                  <a:pt x="12682" y="466"/>
                  <a:pt x="12903" y="466"/>
                  <a:pt x="13038" y="380"/>
                </a:cubicBezTo>
                <a:cubicBezTo>
                  <a:pt x="13174" y="293"/>
                  <a:pt x="13174" y="152"/>
                  <a:pt x="13038" y="65"/>
                </a:cubicBezTo>
                <a:cubicBezTo>
                  <a:pt x="12970" y="21"/>
                  <a:pt x="12881" y="0"/>
                  <a:pt x="12792" y="0"/>
                </a:cubicBezTo>
                <a:close/>
                <a:moveTo>
                  <a:pt x="14827" y="0"/>
                </a:moveTo>
                <a:cubicBezTo>
                  <a:pt x="14738" y="0"/>
                  <a:pt x="14649" y="21"/>
                  <a:pt x="14581" y="65"/>
                </a:cubicBezTo>
                <a:cubicBezTo>
                  <a:pt x="14445" y="152"/>
                  <a:pt x="14445" y="293"/>
                  <a:pt x="14581" y="380"/>
                </a:cubicBezTo>
                <a:cubicBezTo>
                  <a:pt x="14717" y="466"/>
                  <a:pt x="14937" y="466"/>
                  <a:pt x="15073" y="380"/>
                </a:cubicBezTo>
                <a:cubicBezTo>
                  <a:pt x="15209" y="293"/>
                  <a:pt x="15209" y="152"/>
                  <a:pt x="15073" y="65"/>
                </a:cubicBezTo>
                <a:cubicBezTo>
                  <a:pt x="15005" y="21"/>
                  <a:pt x="14916" y="0"/>
                  <a:pt x="14827" y="0"/>
                </a:cubicBezTo>
                <a:close/>
                <a:moveTo>
                  <a:pt x="6688" y="1091"/>
                </a:moveTo>
                <a:cubicBezTo>
                  <a:pt x="6549" y="1091"/>
                  <a:pt x="6410" y="1125"/>
                  <a:pt x="6303" y="1193"/>
                </a:cubicBezTo>
                <a:cubicBezTo>
                  <a:pt x="6091" y="1329"/>
                  <a:pt x="6091" y="1550"/>
                  <a:pt x="6303" y="1686"/>
                </a:cubicBezTo>
                <a:cubicBezTo>
                  <a:pt x="6516" y="1821"/>
                  <a:pt x="6861" y="1821"/>
                  <a:pt x="7073" y="1686"/>
                </a:cubicBezTo>
                <a:cubicBezTo>
                  <a:pt x="7286" y="1550"/>
                  <a:pt x="7286" y="1329"/>
                  <a:pt x="7073" y="1193"/>
                </a:cubicBezTo>
                <a:cubicBezTo>
                  <a:pt x="6967" y="1125"/>
                  <a:pt x="6828" y="1091"/>
                  <a:pt x="6688" y="1091"/>
                </a:cubicBezTo>
                <a:close/>
                <a:moveTo>
                  <a:pt x="8723" y="1091"/>
                </a:moveTo>
                <a:cubicBezTo>
                  <a:pt x="8688" y="1091"/>
                  <a:pt x="8654" y="1093"/>
                  <a:pt x="8619" y="1097"/>
                </a:cubicBezTo>
                <a:cubicBezTo>
                  <a:pt x="8516" y="1110"/>
                  <a:pt x="8418" y="1142"/>
                  <a:pt x="8338" y="1193"/>
                </a:cubicBezTo>
                <a:cubicBezTo>
                  <a:pt x="8126" y="1329"/>
                  <a:pt x="8126" y="1550"/>
                  <a:pt x="8338" y="1686"/>
                </a:cubicBezTo>
                <a:cubicBezTo>
                  <a:pt x="8444" y="1754"/>
                  <a:pt x="8584" y="1787"/>
                  <a:pt x="8723" y="1787"/>
                </a:cubicBezTo>
                <a:cubicBezTo>
                  <a:pt x="8862" y="1787"/>
                  <a:pt x="9002" y="1754"/>
                  <a:pt x="9108" y="1686"/>
                </a:cubicBezTo>
                <a:cubicBezTo>
                  <a:pt x="9320" y="1550"/>
                  <a:pt x="9320" y="1329"/>
                  <a:pt x="9108" y="1193"/>
                </a:cubicBezTo>
                <a:cubicBezTo>
                  <a:pt x="9002" y="1125"/>
                  <a:pt x="8862" y="1091"/>
                  <a:pt x="8723" y="1091"/>
                </a:cubicBezTo>
                <a:close/>
                <a:moveTo>
                  <a:pt x="10758" y="1091"/>
                </a:moveTo>
                <a:cubicBezTo>
                  <a:pt x="10723" y="1091"/>
                  <a:pt x="10688" y="1093"/>
                  <a:pt x="10654" y="1097"/>
                </a:cubicBezTo>
                <a:cubicBezTo>
                  <a:pt x="10551" y="1110"/>
                  <a:pt x="10452" y="1142"/>
                  <a:pt x="10373" y="1193"/>
                </a:cubicBezTo>
                <a:cubicBezTo>
                  <a:pt x="10160" y="1329"/>
                  <a:pt x="10160" y="1550"/>
                  <a:pt x="10373" y="1686"/>
                </a:cubicBezTo>
                <a:cubicBezTo>
                  <a:pt x="10479" y="1754"/>
                  <a:pt x="10618" y="1787"/>
                  <a:pt x="10758" y="1787"/>
                </a:cubicBezTo>
                <a:cubicBezTo>
                  <a:pt x="10897" y="1787"/>
                  <a:pt x="11036" y="1754"/>
                  <a:pt x="11143" y="1686"/>
                </a:cubicBezTo>
                <a:cubicBezTo>
                  <a:pt x="11355" y="1550"/>
                  <a:pt x="11355" y="1329"/>
                  <a:pt x="11143" y="1193"/>
                </a:cubicBezTo>
                <a:cubicBezTo>
                  <a:pt x="11036" y="1125"/>
                  <a:pt x="10897" y="1091"/>
                  <a:pt x="10758" y="1091"/>
                </a:cubicBezTo>
                <a:close/>
                <a:moveTo>
                  <a:pt x="12792" y="1091"/>
                </a:moveTo>
                <a:cubicBezTo>
                  <a:pt x="12757" y="1091"/>
                  <a:pt x="12723" y="1093"/>
                  <a:pt x="12689" y="1097"/>
                </a:cubicBezTo>
                <a:cubicBezTo>
                  <a:pt x="12586" y="1110"/>
                  <a:pt x="12487" y="1142"/>
                  <a:pt x="12407" y="1193"/>
                </a:cubicBezTo>
                <a:cubicBezTo>
                  <a:pt x="12195" y="1329"/>
                  <a:pt x="12195" y="1550"/>
                  <a:pt x="12407" y="1686"/>
                </a:cubicBezTo>
                <a:cubicBezTo>
                  <a:pt x="12513" y="1754"/>
                  <a:pt x="12653" y="1787"/>
                  <a:pt x="12792" y="1787"/>
                </a:cubicBezTo>
                <a:cubicBezTo>
                  <a:pt x="12931" y="1787"/>
                  <a:pt x="13071" y="1754"/>
                  <a:pt x="13177" y="1686"/>
                </a:cubicBezTo>
                <a:cubicBezTo>
                  <a:pt x="13390" y="1550"/>
                  <a:pt x="13390" y="1329"/>
                  <a:pt x="13177" y="1193"/>
                </a:cubicBezTo>
                <a:cubicBezTo>
                  <a:pt x="13071" y="1125"/>
                  <a:pt x="12931" y="1091"/>
                  <a:pt x="12792" y="1091"/>
                </a:cubicBezTo>
                <a:close/>
                <a:moveTo>
                  <a:pt x="14827" y="1091"/>
                </a:moveTo>
                <a:cubicBezTo>
                  <a:pt x="14792" y="1091"/>
                  <a:pt x="14758" y="1093"/>
                  <a:pt x="14723" y="1097"/>
                </a:cubicBezTo>
                <a:cubicBezTo>
                  <a:pt x="14620" y="1110"/>
                  <a:pt x="14521" y="1142"/>
                  <a:pt x="14442" y="1193"/>
                </a:cubicBezTo>
                <a:cubicBezTo>
                  <a:pt x="14229" y="1329"/>
                  <a:pt x="14229" y="1550"/>
                  <a:pt x="14442" y="1686"/>
                </a:cubicBezTo>
                <a:cubicBezTo>
                  <a:pt x="14548" y="1754"/>
                  <a:pt x="14688" y="1787"/>
                  <a:pt x="14827" y="1787"/>
                </a:cubicBezTo>
                <a:cubicBezTo>
                  <a:pt x="14966" y="1787"/>
                  <a:pt x="15106" y="1754"/>
                  <a:pt x="15212" y="1686"/>
                </a:cubicBezTo>
                <a:cubicBezTo>
                  <a:pt x="15424" y="1550"/>
                  <a:pt x="15424" y="1329"/>
                  <a:pt x="15212" y="1193"/>
                </a:cubicBezTo>
                <a:cubicBezTo>
                  <a:pt x="15106" y="1125"/>
                  <a:pt x="14966" y="1091"/>
                  <a:pt x="14827" y="1091"/>
                </a:cubicBezTo>
                <a:close/>
                <a:moveTo>
                  <a:pt x="6688" y="2258"/>
                </a:moveTo>
                <a:cubicBezTo>
                  <a:pt x="6529" y="2258"/>
                  <a:pt x="6369" y="2297"/>
                  <a:pt x="6248" y="2375"/>
                </a:cubicBezTo>
                <a:cubicBezTo>
                  <a:pt x="6005" y="2530"/>
                  <a:pt x="6005" y="2782"/>
                  <a:pt x="6248" y="2937"/>
                </a:cubicBezTo>
                <a:cubicBezTo>
                  <a:pt x="6491" y="3093"/>
                  <a:pt x="6886" y="3093"/>
                  <a:pt x="7129" y="2937"/>
                </a:cubicBezTo>
                <a:cubicBezTo>
                  <a:pt x="7372" y="2782"/>
                  <a:pt x="7372" y="2530"/>
                  <a:pt x="7129" y="2375"/>
                </a:cubicBezTo>
                <a:cubicBezTo>
                  <a:pt x="7007" y="2297"/>
                  <a:pt x="6848" y="2258"/>
                  <a:pt x="6688" y="2258"/>
                </a:cubicBezTo>
                <a:close/>
                <a:moveTo>
                  <a:pt x="8723" y="2258"/>
                </a:moveTo>
                <a:cubicBezTo>
                  <a:pt x="8564" y="2258"/>
                  <a:pt x="8404" y="2297"/>
                  <a:pt x="8283" y="2375"/>
                </a:cubicBezTo>
                <a:cubicBezTo>
                  <a:pt x="8040" y="2530"/>
                  <a:pt x="8040" y="2782"/>
                  <a:pt x="8283" y="2937"/>
                </a:cubicBezTo>
                <a:cubicBezTo>
                  <a:pt x="8526" y="3093"/>
                  <a:pt x="8920" y="3093"/>
                  <a:pt x="9163" y="2937"/>
                </a:cubicBezTo>
                <a:cubicBezTo>
                  <a:pt x="9406" y="2782"/>
                  <a:pt x="9406" y="2530"/>
                  <a:pt x="9163" y="2375"/>
                </a:cubicBezTo>
                <a:cubicBezTo>
                  <a:pt x="9042" y="2297"/>
                  <a:pt x="8882" y="2258"/>
                  <a:pt x="8723" y="2258"/>
                </a:cubicBezTo>
                <a:close/>
                <a:moveTo>
                  <a:pt x="10758" y="2258"/>
                </a:moveTo>
                <a:cubicBezTo>
                  <a:pt x="10598" y="2258"/>
                  <a:pt x="10439" y="2297"/>
                  <a:pt x="10317" y="2375"/>
                </a:cubicBezTo>
                <a:cubicBezTo>
                  <a:pt x="10074" y="2530"/>
                  <a:pt x="10074" y="2782"/>
                  <a:pt x="10317" y="2937"/>
                </a:cubicBezTo>
                <a:cubicBezTo>
                  <a:pt x="10560" y="3093"/>
                  <a:pt x="10955" y="3093"/>
                  <a:pt x="11198" y="2937"/>
                </a:cubicBezTo>
                <a:cubicBezTo>
                  <a:pt x="11441" y="2782"/>
                  <a:pt x="11441" y="2530"/>
                  <a:pt x="11198" y="2375"/>
                </a:cubicBezTo>
                <a:cubicBezTo>
                  <a:pt x="11076" y="2297"/>
                  <a:pt x="10917" y="2258"/>
                  <a:pt x="10758" y="2258"/>
                </a:cubicBezTo>
                <a:close/>
                <a:moveTo>
                  <a:pt x="12792" y="2258"/>
                </a:moveTo>
                <a:cubicBezTo>
                  <a:pt x="12633" y="2258"/>
                  <a:pt x="12473" y="2297"/>
                  <a:pt x="12352" y="2375"/>
                </a:cubicBezTo>
                <a:cubicBezTo>
                  <a:pt x="12109" y="2530"/>
                  <a:pt x="12109" y="2782"/>
                  <a:pt x="12352" y="2937"/>
                </a:cubicBezTo>
                <a:cubicBezTo>
                  <a:pt x="12595" y="3093"/>
                  <a:pt x="12990" y="3093"/>
                  <a:pt x="13233" y="2937"/>
                </a:cubicBezTo>
                <a:cubicBezTo>
                  <a:pt x="13476" y="2782"/>
                  <a:pt x="13476" y="2530"/>
                  <a:pt x="13233" y="2375"/>
                </a:cubicBezTo>
                <a:cubicBezTo>
                  <a:pt x="13111" y="2297"/>
                  <a:pt x="12951" y="2258"/>
                  <a:pt x="12792" y="2258"/>
                </a:cubicBezTo>
                <a:close/>
                <a:moveTo>
                  <a:pt x="14827" y="2258"/>
                </a:moveTo>
                <a:cubicBezTo>
                  <a:pt x="14668" y="2258"/>
                  <a:pt x="14508" y="2297"/>
                  <a:pt x="14386" y="2375"/>
                </a:cubicBezTo>
                <a:cubicBezTo>
                  <a:pt x="14143" y="2530"/>
                  <a:pt x="14143" y="2782"/>
                  <a:pt x="14386" y="2937"/>
                </a:cubicBezTo>
                <a:cubicBezTo>
                  <a:pt x="14629" y="3093"/>
                  <a:pt x="15024" y="3093"/>
                  <a:pt x="15267" y="2937"/>
                </a:cubicBezTo>
                <a:cubicBezTo>
                  <a:pt x="15510" y="2782"/>
                  <a:pt x="15510" y="2530"/>
                  <a:pt x="15267" y="2375"/>
                </a:cubicBezTo>
                <a:cubicBezTo>
                  <a:pt x="15146" y="2297"/>
                  <a:pt x="14986" y="2258"/>
                  <a:pt x="14827" y="2258"/>
                </a:cubicBezTo>
                <a:close/>
                <a:moveTo>
                  <a:pt x="6707" y="3439"/>
                </a:moveTo>
                <a:cubicBezTo>
                  <a:pt x="6529" y="3439"/>
                  <a:pt x="6350" y="3483"/>
                  <a:pt x="6214" y="3570"/>
                </a:cubicBezTo>
                <a:cubicBezTo>
                  <a:pt x="5941" y="3744"/>
                  <a:pt x="5941" y="4027"/>
                  <a:pt x="6214" y="4201"/>
                </a:cubicBezTo>
                <a:cubicBezTo>
                  <a:pt x="6486" y="4375"/>
                  <a:pt x="6928" y="4375"/>
                  <a:pt x="7201" y="4201"/>
                </a:cubicBezTo>
                <a:cubicBezTo>
                  <a:pt x="7473" y="4027"/>
                  <a:pt x="7473" y="3744"/>
                  <a:pt x="7201" y="3570"/>
                </a:cubicBezTo>
                <a:cubicBezTo>
                  <a:pt x="7064" y="3483"/>
                  <a:pt x="6886" y="3439"/>
                  <a:pt x="6707" y="3439"/>
                </a:cubicBezTo>
                <a:close/>
                <a:moveTo>
                  <a:pt x="8742" y="3439"/>
                </a:moveTo>
                <a:cubicBezTo>
                  <a:pt x="8563" y="3439"/>
                  <a:pt x="8385" y="3483"/>
                  <a:pt x="8248" y="3570"/>
                </a:cubicBezTo>
                <a:cubicBezTo>
                  <a:pt x="7976" y="3744"/>
                  <a:pt x="7976" y="4027"/>
                  <a:pt x="8248" y="4201"/>
                </a:cubicBezTo>
                <a:cubicBezTo>
                  <a:pt x="8521" y="4375"/>
                  <a:pt x="8963" y="4375"/>
                  <a:pt x="9235" y="4201"/>
                </a:cubicBezTo>
                <a:cubicBezTo>
                  <a:pt x="9508" y="4027"/>
                  <a:pt x="9508" y="3744"/>
                  <a:pt x="9235" y="3570"/>
                </a:cubicBezTo>
                <a:cubicBezTo>
                  <a:pt x="9099" y="3483"/>
                  <a:pt x="8920" y="3439"/>
                  <a:pt x="8742" y="3439"/>
                </a:cubicBezTo>
                <a:close/>
                <a:moveTo>
                  <a:pt x="10776" y="3439"/>
                </a:moveTo>
                <a:cubicBezTo>
                  <a:pt x="10598" y="3439"/>
                  <a:pt x="10419" y="3483"/>
                  <a:pt x="10283" y="3570"/>
                </a:cubicBezTo>
                <a:cubicBezTo>
                  <a:pt x="10011" y="3744"/>
                  <a:pt x="10011" y="4027"/>
                  <a:pt x="10283" y="4201"/>
                </a:cubicBezTo>
                <a:cubicBezTo>
                  <a:pt x="10556" y="4375"/>
                  <a:pt x="10997" y="4375"/>
                  <a:pt x="11270" y="4201"/>
                </a:cubicBezTo>
                <a:cubicBezTo>
                  <a:pt x="11542" y="4027"/>
                  <a:pt x="11542" y="3744"/>
                  <a:pt x="11270" y="3570"/>
                </a:cubicBezTo>
                <a:cubicBezTo>
                  <a:pt x="11134" y="3483"/>
                  <a:pt x="10955" y="3439"/>
                  <a:pt x="10776" y="3439"/>
                </a:cubicBezTo>
                <a:close/>
                <a:moveTo>
                  <a:pt x="12792" y="3439"/>
                </a:moveTo>
                <a:cubicBezTo>
                  <a:pt x="12614" y="3439"/>
                  <a:pt x="12435" y="3483"/>
                  <a:pt x="12299" y="3570"/>
                </a:cubicBezTo>
                <a:cubicBezTo>
                  <a:pt x="12026" y="3744"/>
                  <a:pt x="12026" y="4027"/>
                  <a:pt x="12299" y="4201"/>
                </a:cubicBezTo>
                <a:cubicBezTo>
                  <a:pt x="12571" y="4375"/>
                  <a:pt x="13013" y="4375"/>
                  <a:pt x="13286" y="4201"/>
                </a:cubicBezTo>
                <a:cubicBezTo>
                  <a:pt x="13558" y="4027"/>
                  <a:pt x="13558" y="3744"/>
                  <a:pt x="13286" y="3570"/>
                </a:cubicBezTo>
                <a:cubicBezTo>
                  <a:pt x="13149" y="3483"/>
                  <a:pt x="12971" y="3439"/>
                  <a:pt x="12792" y="3439"/>
                </a:cubicBezTo>
                <a:close/>
                <a:moveTo>
                  <a:pt x="14827" y="3439"/>
                </a:moveTo>
                <a:cubicBezTo>
                  <a:pt x="14648" y="3439"/>
                  <a:pt x="14470" y="3483"/>
                  <a:pt x="14333" y="3570"/>
                </a:cubicBezTo>
                <a:cubicBezTo>
                  <a:pt x="14061" y="3744"/>
                  <a:pt x="14061" y="4027"/>
                  <a:pt x="14333" y="4201"/>
                </a:cubicBezTo>
                <a:cubicBezTo>
                  <a:pt x="14606" y="4375"/>
                  <a:pt x="15048" y="4375"/>
                  <a:pt x="15320" y="4201"/>
                </a:cubicBezTo>
                <a:cubicBezTo>
                  <a:pt x="15593" y="4027"/>
                  <a:pt x="15593" y="3744"/>
                  <a:pt x="15320" y="3570"/>
                </a:cubicBezTo>
                <a:cubicBezTo>
                  <a:pt x="15184" y="3483"/>
                  <a:pt x="15005" y="3439"/>
                  <a:pt x="14827" y="3439"/>
                </a:cubicBezTo>
                <a:close/>
                <a:moveTo>
                  <a:pt x="6688" y="4603"/>
                </a:moveTo>
                <a:cubicBezTo>
                  <a:pt x="6484" y="4603"/>
                  <a:pt x="6279" y="4653"/>
                  <a:pt x="6123" y="4752"/>
                </a:cubicBezTo>
                <a:cubicBezTo>
                  <a:pt x="5811" y="4952"/>
                  <a:pt x="5811" y="5276"/>
                  <a:pt x="6123" y="5476"/>
                </a:cubicBezTo>
                <a:cubicBezTo>
                  <a:pt x="6436" y="5676"/>
                  <a:pt x="6941" y="5676"/>
                  <a:pt x="7254" y="5476"/>
                </a:cubicBezTo>
                <a:cubicBezTo>
                  <a:pt x="7566" y="5276"/>
                  <a:pt x="7566" y="4952"/>
                  <a:pt x="7254" y="4752"/>
                </a:cubicBezTo>
                <a:cubicBezTo>
                  <a:pt x="7097" y="4653"/>
                  <a:pt x="6893" y="4603"/>
                  <a:pt x="6688" y="4603"/>
                </a:cubicBezTo>
                <a:close/>
                <a:moveTo>
                  <a:pt x="8723" y="4603"/>
                </a:moveTo>
                <a:cubicBezTo>
                  <a:pt x="8518" y="4603"/>
                  <a:pt x="8314" y="4653"/>
                  <a:pt x="8158" y="4752"/>
                </a:cubicBezTo>
                <a:cubicBezTo>
                  <a:pt x="7845" y="4952"/>
                  <a:pt x="7845" y="5276"/>
                  <a:pt x="8158" y="5476"/>
                </a:cubicBezTo>
                <a:cubicBezTo>
                  <a:pt x="8470" y="5676"/>
                  <a:pt x="8976" y="5676"/>
                  <a:pt x="9288" y="5476"/>
                </a:cubicBezTo>
                <a:cubicBezTo>
                  <a:pt x="9601" y="5276"/>
                  <a:pt x="9601" y="4952"/>
                  <a:pt x="9288" y="4752"/>
                </a:cubicBezTo>
                <a:cubicBezTo>
                  <a:pt x="9132" y="4653"/>
                  <a:pt x="8928" y="4603"/>
                  <a:pt x="8723" y="4603"/>
                </a:cubicBezTo>
                <a:close/>
                <a:moveTo>
                  <a:pt x="10758" y="4603"/>
                </a:moveTo>
                <a:cubicBezTo>
                  <a:pt x="10553" y="4603"/>
                  <a:pt x="10349" y="4653"/>
                  <a:pt x="10192" y="4752"/>
                </a:cubicBezTo>
                <a:cubicBezTo>
                  <a:pt x="9880" y="4952"/>
                  <a:pt x="9880" y="5276"/>
                  <a:pt x="10192" y="5476"/>
                </a:cubicBezTo>
                <a:cubicBezTo>
                  <a:pt x="10505" y="5676"/>
                  <a:pt x="11010" y="5676"/>
                  <a:pt x="11323" y="5476"/>
                </a:cubicBezTo>
                <a:cubicBezTo>
                  <a:pt x="11635" y="5276"/>
                  <a:pt x="11635" y="4952"/>
                  <a:pt x="11323" y="4752"/>
                </a:cubicBezTo>
                <a:cubicBezTo>
                  <a:pt x="11167" y="4653"/>
                  <a:pt x="10962" y="4603"/>
                  <a:pt x="10758" y="4603"/>
                </a:cubicBezTo>
                <a:close/>
                <a:moveTo>
                  <a:pt x="12792" y="4603"/>
                </a:moveTo>
                <a:cubicBezTo>
                  <a:pt x="12588" y="4603"/>
                  <a:pt x="12383" y="4653"/>
                  <a:pt x="12227" y="4752"/>
                </a:cubicBezTo>
                <a:cubicBezTo>
                  <a:pt x="11915" y="4952"/>
                  <a:pt x="11915" y="5276"/>
                  <a:pt x="12227" y="5476"/>
                </a:cubicBezTo>
                <a:cubicBezTo>
                  <a:pt x="12539" y="5676"/>
                  <a:pt x="13045" y="5676"/>
                  <a:pt x="13357" y="5476"/>
                </a:cubicBezTo>
                <a:cubicBezTo>
                  <a:pt x="13670" y="5276"/>
                  <a:pt x="13670" y="4952"/>
                  <a:pt x="13357" y="4752"/>
                </a:cubicBezTo>
                <a:cubicBezTo>
                  <a:pt x="13201" y="4653"/>
                  <a:pt x="12997" y="4603"/>
                  <a:pt x="12792" y="4603"/>
                </a:cubicBezTo>
                <a:close/>
                <a:moveTo>
                  <a:pt x="14827" y="4603"/>
                </a:moveTo>
                <a:cubicBezTo>
                  <a:pt x="14622" y="4603"/>
                  <a:pt x="14418" y="4653"/>
                  <a:pt x="14262" y="4752"/>
                </a:cubicBezTo>
                <a:cubicBezTo>
                  <a:pt x="13949" y="4952"/>
                  <a:pt x="13949" y="5276"/>
                  <a:pt x="14262" y="5476"/>
                </a:cubicBezTo>
                <a:cubicBezTo>
                  <a:pt x="14574" y="5676"/>
                  <a:pt x="15080" y="5676"/>
                  <a:pt x="15392" y="5476"/>
                </a:cubicBezTo>
                <a:cubicBezTo>
                  <a:pt x="15704" y="5276"/>
                  <a:pt x="15704" y="4952"/>
                  <a:pt x="15392" y="4752"/>
                </a:cubicBezTo>
                <a:cubicBezTo>
                  <a:pt x="15236" y="4653"/>
                  <a:pt x="15032" y="4603"/>
                  <a:pt x="14827" y="4603"/>
                </a:cubicBezTo>
                <a:close/>
                <a:moveTo>
                  <a:pt x="6688" y="5832"/>
                </a:moveTo>
                <a:cubicBezTo>
                  <a:pt x="6484" y="5832"/>
                  <a:pt x="6279" y="5882"/>
                  <a:pt x="6123" y="5982"/>
                </a:cubicBezTo>
                <a:cubicBezTo>
                  <a:pt x="5811" y="6181"/>
                  <a:pt x="5811" y="6506"/>
                  <a:pt x="6123" y="6705"/>
                </a:cubicBezTo>
                <a:cubicBezTo>
                  <a:pt x="6436" y="6905"/>
                  <a:pt x="6941" y="6905"/>
                  <a:pt x="7254" y="6705"/>
                </a:cubicBezTo>
                <a:cubicBezTo>
                  <a:pt x="7566" y="6506"/>
                  <a:pt x="7566" y="6181"/>
                  <a:pt x="7254" y="5982"/>
                </a:cubicBezTo>
                <a:cubicBezTo>
                  <a:pt x="7097" y="5882"/>
                  <a:pt x="6893" y="5832"/>
                  <a:pt x="6688" y="5832"/>
                </a:cubicBezTo>
                <a:close/>
                <a:moveTo>
                  <a:pt x="8723" y="5832"/>
                </a:moveTo>
                <a:cubicBezTo>
                  <a:pt x="8672" y="5832"/>
                  <a:pt x="8620" y="5835"/>
                  <a:pt x="8570" y="5841"/>
                </a:cubicBezTo>
                <a:cubicBezTo>
                  <a:pt x="8419" y="5860"/>
                  <a:pt x="8275" y="5907"/>
                  <a:pt x="8158" y="5982"/>
                </a:cubicBezTo>
                <a:cubicBezTo>
                  <a:pt x="7845" y="6181"/>
                  <a:pt x="7845" y="6506"/>
                  <a:pt x="8158" y="6705"/>
                </a:cubicBezTo>
                <a:cubicBezTo>
                  <a:pt x="8314" y="6805"/>
                  <a:pt x="8518" y="6855"/>
                  <a:pt x="8723" y="6855"/>
                </a:cubicBezTo>
                <a:cubicBezTo>
                  <a:pt x="8928" y="6855"/>
                  <a:pt x="9132" y="6805"/>
                  <a:pt x="9288" y="6705"/>
                </a:cubicBezTo>
                <a:cubicBezTo>
                  <a:pt x="9601" y="6506"/>
                  <a:pt x="9601" y="6181"/>
                  <a:pt x="9288" y="5982"/>
                </a:cubicBezTo>
                <a:cubicBezTo>
                  <a:pt x="9132" y="5882"/>
                  <a:pt x="8928" y="5832"/>
                  <a:pt x="8723" y="5832"/>
                </a:cubicBezTo>
                <a:close/>
                <a:moveTo>
                  <a:pt x="10758" y="5832"/>
                </a:moveTo>
                <a:cubicBezTo>
                  <a:pt x="10706" y="5832"/>
                  <a:pt x="10655" y="5835"/>
                  <a:pt x="10605" y="5841"/>
                </a:cubicBezTo>
                <a:cubicBezTo>
                  <a:pt x="10453" y="5860"/>
                  <a:pt x="10310" y="5907"/>
                  <a:pt x="10192" y="5982"/>
                </a:cubicBezTo>
                <a:cubicBezTo>
                  <a:pt x="9880" y="6181"/>
                  <a:pt x="9880" y="6506"/>
                  <a:pt x="10192" y="6705"/>
                </a:cubicBezTo>
                <a:cubicBezTo>
                  <a:pt x="10349" y="6805"/>
                  <a:pt x="10553" y="6855"/>
                  <a:pt x="10758" y="6855"/>
                </a:cubicBezTo>
                <a:cubicBezTo>
                  <a:pt x="10962" y="6855"/>
                  <a:pt x="11167" y="6805"/>
                  <a:pt x="11323" y="6705"/>
                </a:cubicBezTo>
                <a:cubicBezTo>
                  <a:pt x="11635" y="6506"/>
                  <a:pt x="11635" y="6181"/>
                  <a:pt x="11323" y="5982"/>
                </a:cubicBezTo>
                <a:cubicBezTo>
                  <a:pt x="11167" y="5882"/>
                  <a:pt x="10962" y="5832"/>
                  <a:pt x="10758" y="5832"/>
                </a:cubicBezTo>
                <a:close/>
                <a:moveTo>
                  <a:pt x="12792" y="5832"/>
                </a:moveTo>
                <a:cubicBezTo>
                  <a:pt x="12741" y="5832"/>
                  <a:pt x="12690" y="5835"/>
                  <a:pt x="12639" y="5841"/>
                </a:cubicBezTo>
                <a:cubicBezTo>
                  <a:pt x="12488" y="5860"/>
                  <a:pt x="12344" y="5907"/>
                  <a:pt x="12227" y="5982"/>
                </a:cubicBezTo>
                <a:cubicBezTo>
                  <a:pt x="11915" y="6181"/>
                  <a:pt x="11915" y="6506"/>
                  <a:pt x="12227" y="6705"/>
                </a:cubicBezTo>
                <a:cubicBezTo>
                  <a:pt x="12383" y="6805"/>
                  <a:pt x="12588" y="6855"/>
                  <a:pt x="12792" y="6855"/>
                </a:cubicBezTo>
                <a:cubicBezTo>
                  <a:pt x="12997" y="6855"/>
                  <a:pt x="13201" y="6805"/>
                  <a:pt x="13357" y="6705"/>
                </a:cubicBezTo>
                <a:cubicBezTo>
                  <a:pt x="13670" y="6506"/>
                  <a:pt x="13670" y="6181"/>
                  <a:pt x="13357" y="5982"/>
                </a:cubicBezTo>
                <a:cubicBezTo>
                  <a:pt x="13201" y="5882"/>
                  <a:pt x="12997" y="5832"/>
                  <a:pt x="12792" y="5832"/>
                </a:cubicBezTo>
                <a:close/>
                <a:moveTo>
                  <a:pt x="14827" y="5832"/>
                </a:moveTo>
                <a:cubicBezTo>
                  <a:pt x="14776" y="5832"/>
                  <a:pt x="14724" y="5835"/>
                  <a:pt x="14674" y="5841"/>
                </a:cubicBezTo>
                <a:cubicBezTo>
                  <a:pt x="14523" y="5860"/>
                  <a:pt x="14379" y="5907"/>
                  <a:pt x="14262" y="5982"/>
                </a:cubicBezTo>
                <a:cubicBezTo>
                  <a:pt x="13949" y="6181"/>
                  <a:pt x="13949" y="6506"/>
                  <a:pt x="14262" y="6705"/>
                </a:cubicBezTo>
                <a:cubicBezTo>
                  <a:pt x="14418" y="6805"/>
                  <a:pt x="14622" y="6855"/>
                  <a:pt x="14827" y="6855"/>
                </a:cubicBezTo>
                <a:cubicBezTo>
                  <a:pt x="15032" y="6855"/>
                  <a:pt x="15236" y="6805"/>
                  <a:pt x="15392" y="6705"/>
                </a:cubicBezTo>
                <a:cubicBezTo>
                  <a:pt x="15704" y="6506"/>
                  <a:pt x="15704" y="6181"/>
                  <a:pt x="15392" y="5982"/>
                </a:cubicBezTo>
                <a:cubicBezTo>
                  <a:pt x="15236" y="5882"/>
                  <a:pt x="15032" y="5832"/>
                  <a:pt x="14827" y="5832"/>
                </a:cubicBezTo>
                <a:close/>
                <a:moveTo>
                  <a:pt x="6688" y="11941"/>
                </a:moveTo>
                <a:cubicBezTo>
                  <a:pt x="6484" y="11941"/>
                  <a:pt x="6279" y="11991"/>
                  <a:pt x="6123" y="12091"/>
                </a:cubicBezTo>
                <a:cubicBezTo>
                  <a:pt x="5811" y="12291"/>
                  <a:pt x="5811" y="12615"/>
                  <a:pt x="6123" y="12815"/>
                </a:cubicBezTo>
                <a:cubicBezTo>
                  <a:pt x="6436" y="13015"/>
                  <a:pt x="6941" y="13015"/>
                  <a:pt x="7254" y="12815"/>
                </a:cubicBezTo>
                <a:cubicBezTo>
                  <a:pt x="7566" y="12615"/>
                  <a:pt x="7566" y="12291"/>
                  <a:pt x="7254" y="12091"/>
                </a:cubicBezTo>
                <a:cubicBezTo>
                  <a:pt x="7097" y="11991"/>
                  <a:pt x="6893" y="11941"/>
                  <a:pt x="6688" y="11941"/>
                </a:cubicBezTo>
                <a:close/>
                <a:moveTo>
                  <a:pt x="8723" y="11941"/>
                </a:moveTo>
                <a:cubicBezTo>
                  <a:pt x="8518" y="11941"/>
                  <a:pt x="8314" y="11991"/>
                  <a:pt x="8158" y="12091"/>
                </a:cubicBezTo>
                <a:cubicBezTo>
                  <a:pt x="7845" y="12291"/>
                  <a:pt x="7845" y="12615"/>
                  <a:pt x="8158" y="12815"/>
                </a:cubicBezTo>
                <a:cubicBezTo>
                  <a:pt x="8470" y="13015"/>
                  <a:pt x="8976" y="13015"/>
                  <a:pt x="9288" y="12815"/>
                </a:cubicBezTo>
                <a:cubicBezTo>
                  <a:pt x="9601" y="12615"/>
                  <a:pt x="9601" y="12291"/>
                  <a:pt x="9288" y="12091"/>
                </a:cubicBezTo>
                <a:cubicBezTo>
                  <a:pt x="9132" y="11991"/>
                  <a:pt x="8928" y="11941"/>
                  <a:pt x="8723" y="11941"/>
                </a:cubicBezTo>
                <a:close/>
                <a:moveTo>
                  <a:pt x="10758" y="11941"/>
                </a:moveTo>
                <a:cubicBezTo>
                  <a:pt x="10553" y="11941"/>
                  <a:pt x="10349" y="11991"/>
                  <a:pt x="10192" y="12091"/>
                </a:cubicBezTo>
                <a:cubicBezTo>
                  <a:pt x="9880" y="12291"/>
                  <a:pt x="9880" y="12615"/>
                  <a:pt x="10192" y="12815"/>
                </a:cubicBezTo>
                <a:cubicBezTo>
                  <a:pt x="10505" y="13015"/>
                  <a:pt x="11010" y="13015"/>
                  <a:pt x="11323" y="12815"/>
                </a:cubicBezTo>
                <a:cubicBezTo>
                  <a:pt x="11635" y="12615"/>
                  <a:pt x="11635" y="12291"/>
                  <a:pt x="11323" y="12091"/>
                </a:cubicBezTo>
                <a:cubicBezTo>
                  <a:pt x="11167" y="11991"/>
                  <a:pt x="10962" y="11941"/>
                  <a:pt x="10758" y="11941"/>
                </a:cubicBezTo>
                <a:close/>
                <a:moveTo>
                  <a:pt x="12792" y="11941"/>
                </a:moveTo>
                <a:cubicBezTo>
                  <a:pt x="12588" y="11941"/>
                  <a:pt x="12383" y="11991"/>
                  <a:pt x="12227" y="12091"/>
                </a:cubicBezTo>
                <a:cubicBezTo>
                  <a:pt x="11915" y="12291"/>
                  <a:pt x="11915" y="12615"/>
                  <a:pt x="12227" y="12815"/>
                </a:cubicBezTo>
                <a:cubicBezTo>
                  <a:pt x="12539" y="13015"/>
                  <a:pt x="13045" y="13015"/>
                  <a:pt x="13357" y="12815"/>
                </a:cubicBezTo>
                <a:cubicBezTo>
                  <a:pt x="13670" y="12615"/>
                  <a:pt x="13670" y="12291"/>
                  <a:pt x="13357" y="12091"/>
                </a:cubicBezTo>
                <a:cubicBezTo>
                  <a:pt x="13201" y="11991"/>
                  <a:pt x="12997" y="11941"/>
                  <a:pt x="12792" y="11941"/>
                </a:cubicBezTo>
                <a:close/>
                <a:moveTo>
                  <a:pt x="14827" y="11941"/>
                </a:moveTo>
                <a:cubicBezTo>
                  <a:pt x="14622" y="11941"/>
                  <a:pt x="14418" y="11991"/>
                  <a:pt x="14262" y="12091"/>
                </a:cubicBezTo>
                <a:cubicBezTo>
                  <a:pt x="13949" y="12291"/>
                  <a:pt x="13949" y="12615"/>
                  <a:pt x="14262" y="12815"/>
                </a:cubicBezTo>
                <a:cubicBezTo>
                  <a:pt x="14574" y="13015"/>
                  <a:pt x="15080" y="13015"/>
                  <a:pt x="15392" y="12815"/>
                </a:cubicBezTo>
                <a:cubicBezTo>
                  <a:pt x="15704" y="12615"/>
                  <a:pt x="15704" y="12291"/>
                  <a:pt x="15392" y="12091"/>
                </a:cubicBezTo>
                <a:cubicBezTo>
                  <a:pt x="15236" y="11991"/>
                  <a:pt x="15032" y="11941"/>
                  <a:pt x="14827" y="11941"/>
                </a:cubicBezTo>
                <a:close/>
                <a:moveTo>
                  <a:pt x="6688" y="13158"/>
                </a:moveTo>
                <a:cubicBezTo>
                  <a:pt x="6484" y="13158"/>
                  <a:pt x="6279" y="13208"/>
                  <a:pt x="6123" y="13308"/>
                </a:cubicBezTo>
                <a:cubicBezTo>
                  <a:pt x="5811" y="13508"/>
                  <a:pt x="5811" y="13832"/>
                  <a:pt x="6123" y="14032"/>
                </a:cubicBezTo>
                <a:cubicBezTo>
                  <a:pt x="6436" y="14232"/>
                  <a:pt x="6941" y="14232"/>
                  <a:pt x="7254" y="14032"/>
                </a:cubicBezTo>
                <a:cubicBezTo>
                  <a:pt x="7566" y="13832"/>
                  <a:pt x="7566" y="13508"/>
                  <a:pt x="7254" y="13308"/>
                </a:cubicBezTo>
                <a:cubicBezTo>
                  <a:pt x="7097" y="13208"/>
                  <a:pt x="6893" y="13158"/>
                  <a:pt x="6688" y="13158"/>
                </a:cubicBezTo>
                <a:close/>
                <a:moveTo>
                  <a:pt x="8723" y="13158"/>
                </a:moveTo>
                <a:cubicBezTo>
                  <a:pt x="8518" y="13158"/>
                  <a:pt x="8314" y="13208"/>
                  <a:pt x="8158" y="13308"/>
                </a:cubicBezTo>
                <a:cubicBezTo>
                  <a:pt x="7845" y="13508"/>
                  <a:pt x="7845" y="13832"/>
                  <a:pt x="8158" y="14032"/>
                </a:cubicBezTo>
                <a:cubicBezTo>
                  <a:pt x="8470" y="14232"/>
                  <a:pt x="8976" y="14232"/>
                  <a:pt x="9288" y="14032"/>
                </a:cubicBezTo>
                <a:cubicBezTo>
                  <a:pt x="9601" y="13832"/>
                  <a:pt x="9601" y="13508"/>
                  <a:pt x="9288" y="13308"/>
                </a:cubicBezTo>
                <a:cubicBezTo>
                  <a:pt x="9132" y="13208"/>
                  <a:pt x="8928" y="13158"/>
                  <a:pt x="8723" y="13158"/>
                </a:cubicBezTo>
                <a:close/>
                <a:moveTo>
                  <a:pt x="10758" y="13158"/>
                </a:moveTo>
                <a:cubicBezTo>
                  <a:pt x="10553" y="13158"/>
                  <a:pt x="10349" y="13208"/>
                  <a:pt x="10192" y="13308"/>
                </a:cubicBezTo>
                <a:cubicBezTo>
                  <a:pt x="9880" y="13508"/>
                  <a:pt x="9880" y="13832"/>
                  <a:pt x="10192" y="14032"/>
                </a:cubicBezTo>
                <a:cubicBezTo>
                  <a:pt x="10505" y="14232"/>
                  <a:pt x="11010" y="14232"/>
                  <a:pt x="11323" y="14032"/>
                </a:cubicBezTo>
                <a:cubicBezTo>
                  <a:pt x="11635" y="13832"/>
                  <a:pt x="11635" y="13508"/>
                  <a:pt x="11323" y="13308"/>
                </a:cubicBezTo>
                <a:cubicBezTo>
                  <a:pt x="11167" y="13208"/>
                  <a:pt x="10962" y="13158"/>
                  <a:pt x="10758" y="13158"/>
                </a:cubicBezTo>
                <a:close/>
                <a:moveTo>
                  <a:pt x="14827" y="13158"/>
                </a:moveTo>
                <a:cubicBezTo>
                  <a:pt x="14622" y="13158"/>
                  <a:pt x="14418" y="13208"/>
                  <a:pt x="14262" y="13308"/>
                </a:cubicBezTo>
                <a:cubicBezTo>
                  <a:pt x="13949" y="13508"/>
                  <a:pt x="13949" y="13832"/>
                  <a:pt x="14262" y="14032"/>
                </a:cubicBezTo>
                <a:cubicBezTo>
                  <a:pt x="14574" y="14232"/>
                  <a:pt x="15080" y="14232"/>
                  <a:pt x="15392" y="14032"/>
                </a:cubicBezTo>
                <a:cubicBezTo>
                  <a:pt x="15704" y="13832"/>
                  <a:pt x="15704" y="13508"/>
                  <a:pt x="15392" y="13308"/>
                </a:cubicBezTo>
                <a:cubicBezTo>
                  <a:pt x="15236" y="13208"/>
                  <a:pt x="15032" y="13158"/>
                  <a:pt x="14827" y="13158"/>
                </a:cubicBezTo>
                <a:close/>
                <a:moveTo>
                  <a:pt x="12792" y="13170"/>
                </a:moveTo>
                <a:cubicBezTo>
                  <a:pt x="12588" y="13170"/>
                  <a:pt x="12383" y="13220"/>
                  <a:pt x="12227" y="13320"/>
                </a:cubicBezTo>
                <a:cubicBezTo>
                  <a:pt x="11915" y="13520"/>
                  <a:pt x="11915" y="13844"/>
                  <a:pt x="12227" y="14044"/>
                </a:cubicBezTo>
                <a:cubicBezTo>
                  <a:pt x="12539" y="14244"/>
                  <a:pt x="13045" y="14244"/>
                  <a:pt x="13357" y="14044"/>
                </a:cubicBezTo>
                <a:cubicBezTo>
                  <a:pt x="13670" y="13844"/>
                  <a:pt x="13670" y="13520"/>
                  <a:pt x="13357" y="13320"/>
                </a:cubicBezTo>
                <a:cubicBezTo>
                  <a:pt x="13201" y="13220"/>
                  <a:pt x="12997" y="13170"/>
                  <a:pt x="12792" y="13170"/>
                </a:cubicBezTo>
                <a:close/>
                <a:moveTo>
                  <a:pt x="6688" y="14376"/>
                </a:moveTo>
                <a:cubicBezTo>
                  <a:pt x="6484" y="14376"/>
                  <a:pt x="6279" y="14425"/>
                  <a:pt x="6123" y="14525"/>
                </a:cubicBezTo>
                <a:cubicBezTo>
                  <a:pt x="5811" y="14725"/>
                  <a:pt x="5811" y="15049"/>
                  <a:pt x="6123" y="15249"/>
                </a:cubicBezTo>
                <a:cubicBezTo>
                  <a:pt x="6436" y="15449"/>
                  <a:pt x="6941" y="15449"/>
                  <a:pt x="7254" y="15249"/>
                </a:cubicBezTo>
                <a:cubicBezTo>
                  <a:pt x="7566" y="15049"/>
                  <a:pt x="7566" y="14725"/>
                  <a:pt x="7254" y="14525"/>
                </a:cubicBezTo>
                <a:cubicBezTo>
                  <a:pt x="7097" y="14425"/>
                  <a:pt x="6893" y="14376"/>
                  <a:pt x="6688" y="14376"/>
                </a:cubicBezTo>
                <a:close/>
                <a:moveTo>
                  <a:pt x="8723" y="14376"/>
                </a:moveTo>
                <a:cubicBezTo>
                  <a:pt x="8518" y="14376"/>
                  <a:pt x="8314" y="14425"/>
                  <a:pt x="8158" y="14525"/>
                </a:cubicBezTo>
                <a:cubicBezTo>
                  <a:pt x="7845" y="14725"/>
                  <a:pt x="7845" y="15049"/>
                  <a:pt x="8158" y="15249"/>
                </a:cubicBezTo>
                <a:cubicBezTo>
                  <a:pt x="8470" y="15449"/>
                  <a:pt x="8976" y="15449"/>
                  <a:pt x="9288" y="15249"/>
                </a:cubicBezTo>
                <a:cubicBezTo>
                  <a:pt x="9601" y="15049"/>
                  <a:pt x="9601" y="14725"/>
                  <a:pt x="9288" y="14525"/>
                </a:cubicBezTo>
                <a:cubicBezTo>
                  <a:pt x="9132" y="14425"/>
                  <a:pt x="8928" y="14376"/>
                  <a:pt x="8723" y="14376"/>
                </a:cubicBezTo>
                <a:close/>
                <a:moveTo>
                  <a:pt x="10758" y="14376"/>
                </a:moveTo>
                <a:cubicBezTo>
                  <a:pt x="10553" y="14376"/>
                  <a:pt x="10349" y="14425"/>
                  <a:pt x="10192" y="14525"/>
                </a:cubicBezTo>
                <a:cubicBezTo>
                  <a:pt x="9880" y="14725"/>
                  <a:pt x="9880" y="15049"/>
                  <a:pt x="10192" y="15249"/>
                </a:cubicBezTo>
                <a:cubicBezTo>
                  <a:pt x="10505" y="15449"/>
                  <a:pt x="11010" y="15449"/>
                  <a:pt x="11323" y="15249"/>
                </a:cubicBezTo>
                <a:cubicBezTo>
                  <a:pt x="11635" y="15049"/>
                  <a:pt x="11635" y="14725"/>
                  <a:pt x="11323" y="14525"/>
                </a:cubicBezTo>
                <a:cubicBezTo>
                  <a:pt x="11167" y="14425"/>
                  <a:pt x="10962" y="14376"/>
                  <a:pt x="10758" y="14376"/>
                </a:cubicBezTo>
                <a:close/>
                <a:moveTo>
                  <a:pt x="12792" y="14376"/>
                </a:moveTo>
                <a:cubicBezTo>
                  <a:pt x="12588" y="14376"/>
                  <a:pt x="12383" y="14425"/>
                  <a:pt x="12227" y="14525"/>
                </a:cubicBezTo>
                <a:cubicBezTo>
                  <a:pt x="11915" y="14725"/>
                  <a:pt x="11915" y="15049"/>
                  <a:pt x="12227" y="15249"/>
                </a:cubicBezTo>
                <a:cubicBezTo>
                  <a:pt x="12539" y="15449"/>
                  <a:pt x="13045" y="15449"/>
                  <a:pt x="13357" y="15249"/>
                </a:cubicBezTo>
                <a:cubicBezTo>
                  <a:pt x="13670" y="15049"/>
                  <a:pt x="13670" y="14725"/>
                  <a:pt x="13357" y="14525"/>
                </a:cubicBezTo>
                <a:cubicBezTo>
                  <a:pt x="13201" y="14425"/>
                  <a:pt x="12997" y="14376"/>
                  <a:pt x="12792" y="14376"/>
                </a:cubicBezTo>
                <a:close/>
                <a:moveTo>
                  <a:pt x="14827" y="14376"/>
                </a:moveTo>
                <a:cubicBezTo>
                  <a:pt x="14622" y="14376"/>
                  <a:pt x="14418" y="14425"/>
                  <a:pt x="14262" y="14525"/>
                </a:cubicBezTo>
                <a:cubicBezTo>
                  <a:pt x="13949" y="14725"/>
                  <a:pt x="13949" y="15049"/>
                  <a:pt x="14262" y="15249"/>
                </a:cubicBezTo>
                <a:cubicBezTo>
                  <a:pt x="14574" y="15449"/>
                  <a:pt x="15080" y="15449"/>
                  <a:pt x="15392" y="15249"/>
                </a:cubicBezTo>
                <a:cubicBezTo>
                  <a:pt x="15704" y="15049"/>
                  <a:pt x="15704" y="14725"/>
                  <a:pt x="15392" y="14525"/>
                </a:cubicBezTo>
                <a:cubicBezTo>
                  <a:pt x="15236" y="14425"/>
                  <a:pt x="15032" y="14376"/>
                  <a:pt x="14827" y="14376"/>
                </a:cubicBezTo>
                <a:close/>
                <a:moveTo>
                  <a:pt x="4673" y="14441"/>
                </a:moveTo>
                <a:cubicBezTo>
                  <a:pt x="4494" y="14441"/>
                  <a:pt x="4315" y="14485"/>
                  <a:pt x="4179" y="14572"/>
                </a:cubicBezTo>
                <a:cubicBezTo>
                  <a:pt x="3907" y="14746"/>
                  <a:pt x="3907" y="15029"/>
                  <a:pt x="4179" y="15203"/>
                </a:cubicBezTo>
                <a:cubicBezTo>
                  <a:pt x="4452" y="15378"/>
                  <a:pt x="4893" y="15378"/>
                  <a:pt x="5166" y="15203"/>
                </a:cubicBezTo>
                <a:cubicBezTo>
                  <a:pt x="5438" y="15029"/>
                  <a:pt x="5438" y="14746"/>
                  <a:pt x="5166" y="14572"/>
                </a:cubicBezTo>
                <a:cubicBezTo>
                  <a:pt x="5030" y="14485"/>
                  <a:pt x="4851" y="14441"/>
                  <a:pt x="4673" y="14441"/>
                </a:cubicBezTo>
                <a:close/>
                <a:moveTo>
                  <a:pt x="16861" y="14441"/>
                </a:moveTo>
                <a:cubicBezTo>
                  <a:pt x="16683" y="14441"/>
                  <a:pt x="16504" y="14485"/>
                  <a:pt x="16368" y="14572"/>
                </a:cubicBezTo>
                <a:cubicBezTo>
                  <a:pt x="16096" y="14746"/>
                  <a:pt x="16096" y="15029"/>
                  <a:pt x="16368" y="15203"/>
                </a:cubicBezTo>
                <a:cubicBezTo>
                  <a:pt x="16641" y="15378"/>
                  <a:pt x="17082" y="15378"/>
                  <a:pt x="17355" y="15203"/>
                </a:cubicBezTo>
                <a:cubicBezTo>
                  <a:pt x="17627" y="15029"/>
                  <a:pt x="17627" y="14746"/>
                  <a:pt x="17355" y="14572"/>
                </a:cubicBezTo>
                <a:cubicBezTo>
                  <a:pt x="17219" y="14485"/>
                  <a:pt x="17040" y="14441"/>
                  <a:pt x="16861" y="14441"/>
                </a:cubicBezTo>
                <a:close/>
                <a:moveTo>
                  <a:pt x="2657" y="14489"/>
                </a:moveTo>
                <a:cubicBezTo>
                  <a:pt x="2498" y="14489"/>
                  <a:pt x="2338" y="14528"/>
                  <a:pt x="2216" y="14606"/>
                </a:cubicBezTo>
                <a:cubicBezTo>
                  <a:pt x="1973" y="14761"/>
                  <a:pt x="1973" y="15013"/>
                  <a:pt x="2216" y="15169"/>
                </a:cubicBezTo>
                <a:cubicBezTo>
                  <a:pt x="2459" y="15324"/>
                  <a:pt x="2854" y="15324"/>
                  <a:pt x="3097" y="15169"/>
                </a:cubicBezTo>
                <a:cubicBezTo>
                  <a:pt x="3340" y="15013"/>
                  <a:pt x="3340" y="14761"/>
                  <a:pt x="3097" y="14606"/>
                </a:cubicBezTo>
                <a:cubicBezTo>
                  <a:pt x="2976" y="14528"/>
                  <a:pt x="2816" y="14489"/>
                  <a:pt x="2657" y="14489"/>
                </a:cubicBezTo>
                <a:close/>
                <a:moveTo>
                  <a:pt x="18858" y="14489"/>
                </a:moveTo>
                <a:cubicBezTo>
                  <a:pt x="18699" y="14489"/>
                  <a:pt x="18540" y="14528"/>
                  <a:pt x="18418" y="14606"/>
                </a:cubicBezTo>
                <a:cubicBezTo>
                  <a:pt x="18175" y="14761"/>
                  <a:pt x="18175" y="15013"/>
                  <a:pt x="18418" y="15169"/>
                </a:cubicBezTo>
                <a:cubicBezTo>
                  <a:pt x="18661" y="15324"/>
                  <a:pt x="19056" y="15324"/>
                  <a:pt x="19299" y="15169"/>
                </a:cubicBezTo>
                <a:cubicBezTo>
                  <a:pt x="19542" y="15013"/>
                  <a:pt x="19542" y="14761"/>
                  <a:pt x="19299" y="14606"/>
                </a:cubicBezTo>
                <a:cubicBezTo>
                  <a:pt x="19177" y="14528"/>
                  <a:pt x="19018" y="14489"/>
                  <a:pt x="18858" y="14489"/>
                </a:cubicBezTo>
                <a:close/>
                <a:moveTo>
                  <a:pt x="544" y="14540"/>
                </a:moveTo>
                <a:cubicBezTo>
                  <a:pt x="405" y="14540"/>
                  <a:pt x="266" y="14573"/>
                  <a:pt x="159" y="14641"/>
                </a:cubicBezTo>
                <a:cubicBezTo>
                  <a:pt x="-53" y="14777"/>
                  <a:pt x="-53" y="14998"/>
                  <a:pt x="159" y="15134"/>
                </a:cubicBezTo>
                <a:cubicBezTo>
                  <a:pt x="372" y="15270"/>
                  <a:pt x="716" y="15270"/>
                  <a:pt x="928" y="15134"/>
                </a:cubicBezTo>
                <a:cubicBezTo>
                  <a:pt x="1141" y="14998"/>
                  <a:pt x="1141" y="14777"/>
                  <a:pt x="928" y="14641"/>
                </a:cubicBezTo>
                <a:cubicBezTo>
                  <a:pt x="822" y="14573"/>
                  <a:pt x="684" y="14540"/>
                  <a:pt x="544" y="14540"/>
                </a:cubicBezTo>
                <a:close/>
                <a:moveTo>
                  <a:pt x="20950" y="14540"/>
                </a:moveTo>
                <a:cubicBezTo>
                  <a:pt x="20810" y="14540"/>
                  <a:pt x="20671" y="14573"/>
                  <a:pt x="20565" y="14641"/>
                </a:cubicBezTo>
                <a:cubicBezTo>
                  <a:pt x="20352" y="14777"/>
                  <a:pt x="20352" y="14998"/>
                  <a:pt x="20565" y="15134"/>
                </a:cubicBezTo>
                <a:cubicBezTo>
                  <a:pt x="20777" y="15270"/>
                  <a:pt x="21122" y="15270"/>
                  <a:pt x="21335" y="15134"/>
                </a:cubicBezTo>
                <a:cubicBezTo>
                  <a:pt x="21547" y="14998"/>
                  <a:pt x="21547" y="14777"/>
                  <a:pt x="21335" y="14641"/>
                </a:cubicBezTo>
                <a:cubicBezTo>
                  <a:pt x="21228" y="14573"/>
                  <a:pt x="21089" y="14540"/>
                  <a:pt x="20950" y="14540"/>
                </a:cubicBezTo>
                <a:close/>
                <a:moveTo>
                  <a:pt x="6688" y="15593"/>
                </a:moveTo>
                <a:cubicBezTo>
                  <a:pt x="6484" y="15593"/>
                  <a:pt x="6279" y="15643"/>
                  <a:pt x="6123" y="15742"/>
                </a:cubicBezTo>
                <a:cubicBezTo>
                  <a:pt x="5811" y="15942"/>
                  <a:pt x="5811" y="16266"/>
                  <a:pt x="6123" y="16466"/>
                </a:cubicBezTo>
                <a:cubicBezTo>
                  <a:pt x="6436" y="16666"/>
                  <a:pt x="6941" y="16666"/>
                  <a:pt x="7254" y="16466"/>
                </a:cubicBezTo>
                <a:cubicBezTo>
                  <a:pt x="7566" y="16266"/>
                  <a:pt x="7566" y="15942"/>
                  <a:pt x="7254" y="15742"/>
                </a:cubicBezTo>
                <a:cubicBezTo>
                  <a:pt x="7097" y="15643"/>
                  <a:pt x="6893" y="15593"/>
                  <a:pt x="6688" y="15593"/>
                </a:cubicBezTo>
                <a:close/>
                <a:moveTo>
                  <a:pt x="8723" y="15593"/>
                </a:moveTo>
                <a:cubicBezTo>
                  <a:pt x="8518" y="15593"/>
                  <a:pt x="8314" y="15643"/>
                  <a:pt x="8158" y="15742"/>
                </a:cubicBezTo>
                <a:cubicBezTo>
                  <a:pt x="7845" y="15942"/>
                  <a:pt x="7845" y="16266"/>
                  <a:pt x="8158" y="16466"/>
                </a:cubicBezTo>
                <a:cubicBezTo>
                  <a:pt x="8470" y="16666"/>
                  <a:pt x="8976" y="16666"/>
                  <a:pt x="9288" y="16466"/>
                </a:cubicBezTo>
                <a:cubicBezTo>
                  <a:pt x="9601" y="16266"/>
                  <a:pt x="9601" y="15942"/>
                  <a:pt x="9288" y="15742"/>
                </a:cubicBezTo>
                <a:cubicBezTo>
                  <a:pt x="9132" y="15643"/>
                  <a:pt x="8928" y="15593"/>
                  <a:pt x="8723" y="15593"/>
                </a:cubicBezTo>
                <a:close/>
                <a:moveTo>
                  <a:pt x="10758" y="15593"/>
                </a:moveTo>
                <a:cubicBezTo>
                  <a:pt x="10553" y="15593"/>
                  <a:pt x="10349" y="15643"/>
                  <a:pt x="10192" y="15742"/>
                </a:cubicBezTo>
                <a:cubicBezTo>
                  <a:pt x="9880" y="15942"/>
                  <a:pt x="9880" y="16266"/>
                  <a:pt x="10192" y="16466"/>
                </a:cubicBezTo>
                <a:cubicBezTo>
                  <a:pt x="10505" y="16666"/>
                  <a:pt x="11010" y="16666"/>
                  <a:pt x="11323" y="16466"/>
                </a:cubicBezTo>
                <a:cubicBezTo>
                  <a:pt x="11635" y="16266"/>
                  <a:pt x="11635" y="15942"/>
                  <a:pt x="11323" y="15742"/>
                </a:cubicBezTo>
                <a:cubicBezTo>
                  <a:pt x="11167" y="15643"/>
                  <a:pt x="10962" y="15593"/>
                  <a:pt x="10758" y="15593"/>
                </a:cubicBezTo>
                <a:close/>
                <a:moveTo>
                  <a:pt x="12792" y="15593"/>
                </a:moveTo>
                <a:cubicBezTo>
                  <a:pt x="12588" y="15593"/>
                  <a:pt x="12383" y="15643"/>
                  <a:pt x="12227" y="15742"/>
                </a:cubicBezTo>
                <a:cubicBezTo>
                  <a:pt x="11915" y="15942"/>
                  <a:pt x="11915" y="16266"/>
                  <a:pt x="12227" y="16466"/>
                </a:cubicBezTo>
                <a:cubicBezTo>
                  <a:pt x="12539" y="16666"/>
                  <a:pt x="13045" y="16666"/>
                  <a:pt x="13357" y="16466"/>
                </a:cubicBezTo>
                <a:cubicBezTo>
                  <a:pt x="13670" y="16266"/>
                  <a:pt x="13670" y="15942"/>
                  <a:pt x="13357" y="15742"/>
                </a:cubicBezTo>
                <a:cubicBezTo>
                  <a:pt x="13201" y="15643"/>
                  <a:pt x="12997" y="15593"/>
                  <a:pt x="12792" y="15593"/>
                </a:cubicBezTo>
                <a:close/>
                <a:moveTo>
                  <a:pt x="14827" y="15593"/>
                </a:moveTo>
                <a:cubicBezTo>
                  <a:pt x="14622" y="15593"/>
                  <a:pt x="14418" y="15643"/>
                  <a:pt x="14262" y="15742"/>
                </a:cubicBezTo>
                <a:cubicBezTo>
                  <a:pt x="13949" y="15942"/>
                  <a:pt x="13949" y="16266"/>
                  <a:pt x="14262" y="16466"/>
                </a:cubicBezTo>
                <a:cubicBezTo>
                  <a:pt x="14574" y="16666"/>
                  <a:pt x="15080" y="16666"/>
                  <a:pt x="15392" y="16466"/>
                </a:cubicBezTo>
                <a:cubicBezTo>
                  <a:pt x="15704" y="16266"/>
                  <a:pt x="15704" y="15942"/>
                  <a:pt x="15392" y="15742"/>
                </a:cubicBezTo>
                <a:cubicBezTo>
                  <a:pt x="15236" y="15643"/>
                  <a:pt x="15032" y="15593"/>
                  <a:pt x="14827" y="15593"/>
                </a:cubicBezTo>
                <a:close/>
                <a:moveTo>
                  <a:pt x="4673" y="15658"/>
                </a:moveTo>
                <a:cubicBezTo>
                  <a:pt x="4494" y="15658"/>
                  <a:pt x="4315" y="15702"/>
                  <a:pt x="4179" y="15789"/>
                </a:cubicBezTo>
                <a:cubicBezTo>
                  <a:pt x="3907" y="15963"/>
                  <a:pt x="3907" y="16246"/>
                  <a:pt x="4179" y="16420"/>
                </a:cubicBezTo>
                <a:cubicBezTo>
                  <a:pt x="4452" y="16595"/>
                  <a:pt x="4893" y="16595"/>
                  <a:pt x="5166" y="16420"/>
                </a:cubicBezTo>
                <a:cubicBezTo>
                  <a:pt x="5438" y="16246"/>
                  <a:pt x="5438" y="15963"/>
                  <a:pt x="5166" y="15789"/>
                </a:cubicBezTo>
                <a:cubicBezTo>
                  <a:pt x="5030" y="15702"/>
                  <a:pt x="4851" y="15658"/>
                  <a:pt x="4673" y="15658"/>
                </a:cubicBezTo>
                <a:close/>
                <a:moveTo>
                  <a:pt x="16861" y="15658"/>
                </a:moveTo>
                <a:cubicBezTo>
                  <a:pt x="16683" y="15658"/>
                  <a:pt x="16504" y="15702"/>
                  <a:pt x="16368" y="15789"/>
                </a:cubicBezTo>
                <a:cubicBezTo>
                  <a:pt x="16096" y="15963"/>
                  <a:pt x="16096" y="16246"/>
                  <a:pt x="16368" y="16420"/>
                </a:cubicBezTo>
                <a:cubicBezTo>
                  <a:pt x="16641" y="16595"/>
                  <a:pt x="17082" y="16595"/>
                  <a:pt x="17355" y="16420"/>
                </a:cubicBezTo>
                <a:cubicBezTo>
                  <a:pt x="17627" y="16246"/>
                  <a:pt x="17627" y="15963"/>
                  <a:pt x="17355" y="15789"/>
                </a:cubicBezTo>
                <a:cubicBezTo>
                  <a:pt x="17219" y="15702"/>
                  <a:pt x="17040" y="15658"/>
                  <a:pt x="16861" y="15658"/>
                </a:cubicBezTo>
                <a:close/>
                <a:moveTo>
                  <a:pt x="2646" y="15706"/>
                </a:moveTo>
                <a:cubicBezTo>
                  <a:pt x="2487" y="15706"/>
                  <a:pt x="2327" y="15745"/>
                  <a:pt x="2206" y="15823"/>
                </a:cubicBezTo>
                <a:cubicBezTo>
                  <a:pt x="1963" y="15978"/>
                  <a:pt x="1963" y="16230"/>
                  <a:pt x="2206" y="16386"/>
                </a:cubicBezTo>
                <a:cubicBezTo>
                  <a:pt x="2329" y="16464"/>
                  <a:pt x="2491" y="16503"/>
                  <a:pt x="2652" y="16502"/>
                </a:cubicBezTo>
                <a:cubicBezTo>
                  <a:pt x="2813" y="16503"/>
                  <a:pt x="2974" y="16464"/>
                  <a:pt x="3097" y="16386"/>
                </a:cubicBezTo>
                <a:cubicBezTo>
                  <a:pt x="3340" y="16230"/>
                  <a:pt x="3340" y="15978"/>
                  <a:pt x="3097" y="15823"/>
                </a:cubicBezTo>
                <a:cubicBezTo>
                  <a:pt x="2974" y="15745"/>
                  <a:pt x="2813" y="15706"/>
                  <a:pt x="2652" y="15706"/>
                </a:cubicBezTo>
                <a:cubicBezTo>
                  <a:pt x="2650" y="15706"/>
                  <a:pt x="2648" y="15706"/>
                  <a:pt x="2646" y="15706"/>
                </a:cubicBezTo>
                <a:close/>
                <a:moveTo>
                  <a:pt x="18858" y="15706"/>
                </a:moveTo>
                <a:cubicBezTo>
                  <a:pt x="18699" y="15706"/>
                  <a:pt x="18540" y="15745"/>
                  <a:pt x="18418" y="15823"/>
                </a:cubicBezTo>
                <a:cubicBezTo>
                  <a:pt x="18175" y="15978"/>
                  <a:pt x="18175" y="16230"/>
                  <a:pt x="18418" y="16386"/>
                </a:cubicBezTo>
                <a:cubicBezTo>
                  <a:pt x="18661" y="16541"/>
                  <a:pt x="19056" y="16541"/>
                  <a:pt x="19299" y="16386"/>
                </a:cubicBezTo>
                <a:cubicBezTo>
                  <a:pt x="19542" y="16230"/>
                  <a:pt x="19542" y="15978"/>
                  <a:pt x="19299" y="15823"/>
                </a:cubicBezTo>
                <a:cubicBezTo>
                  <a:pt x="19177" y="15745"/>
                  <a:pt x="19018" y="15706"/>
                  <a:pt x="18858" y="15706"/>
                </a:cubicBezTo>
                <a:close/>
                <a:moveTo>
                  <a:pt x="6678" y="16810"/>
                </a:moveTo>
                <a:cubicBezTo>
                  <a:pt x="6473" y="16810"/>
                  <a:pt x="6268" y="16860"/>
                  <a:pt x="6111" y="16960"/>
                </a:cubicBezTo>
                <a:cubicBezTo>
                  <a:pt x="5799" y="17159"/>
                  <a:pt x="5799" y="17484"/>
                  <a:pt x="6111" y="17683"/>
                </a:cubicBezTo>
                <a:cubicBezTo>
                  <a:pt x="6424" y="17883"/>
                  <a:pt x="6931" y="17883"/>
                  <a:pt x="7243" y="17683"/>
                </a:cubicBezTo>
                <a:cubicBezTo>
                  <a:pt x="7555" y="17484"/>
                  <a:pt x="7555" y="17159"/>
                  <a:pt x="7243" y="16960"/>
                </a:cubicBezTo>
                <a:cubicBezTo>
                  <a:pt x="7087" y="16860"/>
                  <a:pt x="6882" y="16810"/>
                  <a:pt x="6678" y="16810"/>
                </a:cubicBezTo>
                <a:close/>
                <a:moveTo>
                  <a:pt x="8712" y="16810"/>
                </a:moveTo>
                <a:cubicBezTo>
                  <a:pt x="8508" y="16810"/>
                  <a:pt x="8302" y="16860"/>
                  <a:pt x="8146" y="16960"/>
                </a:cubicBezTo>
                <a:cubicBezTo>
                  <a:pt x="7834" y="17159"/>
                  <a:pt x="7834" y="17484"/>
                  <a:pt x="8146" y="17683"/>
                </a:cubicBezTo>
                <a:cubicBezTo>
                  <a:pt x="8458" y="17883"/>
                  <a:pt x="8965" y="17883"/>
                  <a:pt x="9278" y="17683"/>
                </a:cubicBezTo>
                <a:cubicBezTo>
                  <a:pt x="9590" y="17484"/>
                  <a:pt x="9590" y="17159"/>
                  <a:pt x="9278" y="16960"/>
                </a:cubicBezTo>
                <a:cubicBezTo>
                  <a:pt x="9121" y="16860"/>
                  <a:pt x="8917" y="16810"/>
                  <a:pt x="8712" y="16810"/>
                </a:cubicBezTo>
                <a:close/>
                <a:moveTo>
                  <a:pt x="10747" y="16810"/>
                </a:moveTo>
                <a:cubicBezTo>
                  <a:pt x="10542" y="16810"/>
                  <a:pt x="10337" y="16860"/>
                  <a:pt x="10181" y="16960"/>
                </a:cubicBezTo>
                <a:cubicBezTo>
                  <a:pt x="9868" y="17159"/>
                  <a:pt x="9868" y="17484"/>
                  <a:pt x="10181" y="17683"/>
                </a:cubicBezTo>
                <a:cubicBezTo>
                  <a:pt x="10493" y="17883"/>
                  <a:pt x="11000" y="17883"/>
                  <a:pt x="11312" y="17683"/>
                </a:cubicBezTo>
                <a:cubicBezTo>
                  <a:pt x="11625" y="17484"/>
                  <a:pt x="11625" y="17159"/>
                  <a:pt x="11312" y="16960"/>
                </a:cubicBezTo>
                <a:cubicBezTo>
                  <a:pt x="11156" y="16860"/>
                  <a:pt x="10952" y="16810"/>
                  <a:pt x="10747" y="16810"/>
                </a:cubicBezTo>
                <a:close/>
                <a:moveTo>
                  <a:pt x="12782" y="16810"/>
                </a:moveTo>
                <a:cubicBezTo>
                  <a:pt x="12577" y="16810"/>
                  <a:pt x="12371" y="16860"/>
                  <a:pt x="12215" y="16960"/>
                </a:cubicBezTo>
                <a:cubicBezTo>
                  <a:pt x="11903" y="17159"/>
                  <a:pt x="11903" y="17484"/>
                  <a:pt x="12215" y="17683"/>
                </a:cubicBezTo>
                <a:cubicBezTo>
                  <a:pt x="12528" y="17883"/>
                  <a:pt x="13034" y="17883"/>
                  <a:pt x="13347" y="17683"/>
                </a:cubicBezTo>
                <a:cubicBezTo>
                  <a:pt x="13659" y="17484"/>
                  <a:pt x="13659" y="17159"/>
                  <a:pt x="13347" y="16960"/>
                </a:cubicBezTo>
                <a:cubicBezTo>
                  <a:pt x="13191" y="16860"/>
                  <a:pt x="12986" y="16810"/>
                  <a:pt x="12782" y="16810"/>
                </a:cubicBezTo>
                <a:close/>
                <a:moveTo>
                  <a:pt x="14816" y="16810"/>
                </a:moveTo>
                <a:cubicBezTo>
                  <a:pt x="14612" y="16810"/>
                  <a:pt x="14406" y="16860"/>
                  <a:pt x="14250" y="16960"/>
                </a:cubicBezTo>
                <a:cubicBezTo>
                  <a:pt x="13938" y="17159"/>
                  <a:pt x="13938" y="17484"/>
                  <a:pt x="14250" y="17683"/>
                </a:cubicBezTo>
                <a:cubicBezTo>
                  <a:pt x="14562" y="17883"/>
                  <a:pt x="15069" y="17883"/>
                  <a:pt x="15381" y="17683"/>
                </a:cubicBezTo>
                <a:cubicBezTo>
                  <a:pt x="15694" y="17484"/>
                  <a:pt x="15694" y="17159"/>
                  <a:pt x="15381" y="16960"/>
                </a:cubicBezTo>
                <a:cubicBezTo>
                  <a:pt x="15225" y="16860"/>
                  <a:pt x="15021" y="16810"/>
                  <a:pt x="14816" y="16810"/>
                </a:cubicBezTo>
                <a:close/>
                <a:moveTo>
                  <a:pt x="4662" y="16875"/>
                </a:moveTo>
                <a:cubicBezTo>
                  <a:pt x="4483" y="16875"/>
                  <a:pt x="4305" y="16919"/>
                  <a:pt x="4169" y="17006"/>
                </a:cubicBezTo>
                <a:cubicBezTo>
                  <a:pt x="3896" y="17181"/>
                  <a:pt x="3896" y="17463"/>
                  <a:pt x="4169" y="17637"/>
                </a:cubicBezTo>
                <a:cubicBezTo>
                  <a:pt x="4441" y="17812"/>
                  <a:pt x="4883" y="17812"/>
                  <a:pt x="5155" y="17637"/>
                </a:cubicBezTo>
                <a:cubicBezTo>
                  <a:pt x="5428" y="17463"/>
                  <a:pt x="5428" y="17181"/>
                  <a:pt x="5155" y="17006"/>
                </a:cubicBezTo>
                <a:cubicBezTo>
                  <a:pt x="5019" y="16919"/>
                  <a:pt x="4841" y="16875"/>
                  <a:pt x="4662" y="16875"/>
                </a:cubicBezTo>
                <a:close/>
                <a:moveTo>
                  <a:pt x="16851" y="16875"/>
                </a:moveTo>
                <a:cubicBezTo>
                  <a:pt x="16672" y="16875"/>
                  <a:pt x="16494" y="16919"/>
                  <a:pt x="16358" y="17006"/>
                </a:cubicBezTo>
                <a:cubicBezTo>
                  <a:pt x="16085" y="17181"/>
                  <a:pt x="16085" y="17463"/>
                  <a:pt x="16358" y="17637"/>
                </a:cubicBezTo>
                <a:cubicBezTo>
                  <a:pt x="16630" y="17812"/>
                  <a:pt x="17072" y="17812"/>
                  <a:pt x="17344" y="17637"/>
                </a:cubicBezTo>
                <a:cubicBezTo>
                  <a:pt x="17617" y="17463"/>
                  <a:pt x="17617" y="17181"/>
                  <a:pt x="17344" y="17006"/>
                </a:cubicBezTo>
                <a:cubicBezTo>
                  <a:pt x="17208" y="16919"/>
                  <a:pt x="17029" y="16875"/>
                  <a:pt x="16851" y="16875"/>
                </a:cubicBezTo>
                <a:close/>
                <a:moveTo>
                  <a:pt x="6678" y="18092"/>
                </a:moveTo>
                <a:cubicBezTo>
                  <a:pt x="6473" y="18092"/>
                  <a:pt x="6268" y="18142"/>
                  <a:pt x="6111" y="18242"/>
                </a:cubicBezTo>
                <a:cubicBezTo>
                  <a:pt x="5799" y="18442"/>
                  <a:pt x="5799" y="18766"/>
                  <a:pt x="6111" y="18966"/>
                </a:cubicBezTo>
                <a:cubicBezTo>
                  <a:pt x="6424" y="19166"/>
                  <a:pt x="6931" y="19166"/>
                  <a:pt x="7243" y="18966"/>
                </a:cubicBezTo>
                <a:cubicBezTo>
                  <a:pt x="7555" y="18766"/>
                  <a:pt x="7555" y="18442"/>
                  <a:pt x="7243" y="18242"/>
                </a:cubicBezTo>
                <a:cubicBezTo>
                  <a:pt x="7087" y="18142"/>
                  <a:pt x="6882" y="18092"/>
                  <a:pt x="6678" y="18092"/>
                </a:cubicBezTo>
                <a:close/>
                <a:moveTo>
                  <a:pt x="8712" y="18092"/>
                </a:moveTo>
                <a:cubicBezTo>
                  <a:pt x="8508" y="18092"/>
                  <a:pt x="8302" y="18142"/>
                  <a:pt x="8146" y="18242"/>
                </a:cubicBezTo>
                <a:cubicBezTo>
                  <a:pt x="7834" y="18442"/>
                  <a:pt x="7834" y="18766"/>
                  <a:pt x="8146" y="18966"/>
                </a:cubicBezTo>
                <a:cubicBezTo>
                  <a:pt x="8458" y="19166"/>
                  <a:pt x="8965" y="19166"/>
                  <a:pt x="9278" y="18966"/>
                </a:cubicBezTo>
                <a:cubicBezTo>
                  <a:pt x="9590" y="18766"/>
                  <a:pt x="9590" y="18442"/>
                  <a:pt x="9278" y="18242"/>
                </a:cubicBezTo>
                <a:cubicBezTo>
                  <a:pt x="9121" y="18142"/>
                  <a:pt x="8917" y="18092"/>
                  <a:pt x="8712" y="18092"/>
                </a:cubicBezTo>
                <a:close/>
                <a:moveTo>
                  <a:pt x="10747" y="18092"/>
                </a:moveTo>
                <a:cubicBezTo>
                  <a:pt x="10542" y="18092"/>
                  <a:pt x="10337" y="18142"/>
                  <a:pt x="10181" y="18242"/>
                </a:cubicBezTo>
                <a:cubicBezTo>
                  <a:pt x="9868" y="18442"/>
                  <a:pt x="9868" y="18766"/>
                  <a:pt x="10181" y="18966"/>
                </a:cubicBezTo>
                <a:cubicBezTo>
                  <a:pt x="10493" y="19166"/>
                  <a:pt x="11000" y="19166"/>
                  <a:pt x="11312" y="18966"/>
                </a:cubicBezTo>
                <a:cubicBezTo>
                  <a:pt x="11625" y="18766"/>
                  <a:pt x="11625" y="18442"/>
                  <a:pt x="11312" y="18242"/>
                </a:cubicBezTo>
                <a:cubicBezTo>
                  <a:pt x="11156" y="18142"/>
                  <a:pt x="10952" y="18092"/>
                  <a:pt x="10747" y="18092"/>
                </a:cubicBezTo>
                <a:close/>
                <a:moveTo>
                  <a:pt x="12782" y="18092"/>
                </a:moveTo>
                <a:cubicBezTo>
                  <a:pt x="12577" y="18092"/>
                  <a:pt x="12371" y="18142"/>
                  <a:pt x="12215" y="18242"/>
                </a:cubicBezTo>
                <a:cubicBezTo>
                  <a:pt x="11903" y="18442"/>
                  <a:pt x="11903" y="18766"/>
                  <a:pt x="12215" y="18966"/>
                </a:cubicBezTo>
                <a:cubicBezTo>
                  <a:pt x="12528" y="19166"/>
                  <a:pt x="13034" y="19166"/>
                  <a:pt x="13347" y="18966"/>
                </a:cubicBezTo>
                <a:cubicBezTo>
                  <a:pt x="13659" y="18766"/>
                  <a:pt x="13659" y="18442"/>
                  <a:pt x="13347" y="18242"/>
                </a:cubicBezTo>
                <a:cubicBezTo>
                  <a:pt x="13191" y="18142"/>
                  <a:pt x="12986" y="18092"/>
                  <a:pt x="12782" y="18092"/>
                </a:cubicBezTo>
                <a:close/>
                <a:moveTo>
                  <a:pt x="14827" y="18092"/>
                </a:moveTo>
                <a:cubicBezTo>
                  <a:pt x="14622" y="18092"/>
                  <a:pt x="14418" y="18142"/>
                  <a:pt x="14262" y="18242"/>
                </a:cubicBezTo>
                <a:cubicBezTo>
                  <a:pt x="13949" y="18442"/>
                  <a:pt x="13949" y="18766"/>
                  <a:pt x="14262" y="18966"/>
                </a:cubicBezTo>
                <a:cubicBezTo>
                  <a:pt x="14574" y="19166"/>
                  <a:pt x="15080" y="19166"/>
                  <a:pt x="15392" y="18966"/>
                </a:cubicBezTo>
                <a:cubicBezTo>
                  <a:pt x="15704" y="18766"/>
                  <a:pt x="15704" y="18442"/>
                  <a:pt x="15392" y="18242"/>
                </a:cubicBezTo>
                <a:cubicBezTo>
                  <a:pt x="15236" y="18142"/>
                  <a:pt x="15032" y="18092"/>
                  <a:pt x="14827" y="18092"/>
                </a:cubicBezTo>
                <a:close/>
                <a:moveTo>
                  <a:pt x="8723" y="19280"/>
                </a:moveTo>
                <a:cubicBezTo>
                  <a:pt x="8518" y="19280"/>
                  <a:pt x="8314" y="19330"/>
                  <a:pt x="8158" y="19430"/>
                </a:cubicBezTo>
                <a:cubicBezTo>
                  <a:pt x="7845" y="19630"/>
                  <a:pt x="7845" y="19954"/>
                  <a:pt x="8158" y="20154"/>
                </a:cubicBezTo>
                <a:cubicBezTo>
                  <a:pt x="8470" y="20354"/>
                  <a:pt x="8976" y="20354"/>
                  <a:pt x="9288" y="20154"/>
                </a:cubicBezTo>
                <a:cubicBezTo>
                  <a:pt x="9601" y="19954"/>
                  <a:pt x="9601" y="19630"/>
                  <a:pt x="9288" y="19430"/>
                </a:cubicBezTo>
                <a:cubicBezTo>
                  <a:pt x="9132" y="19330"/>
                  <a:pt x="8928" y="19280"/>
                  <a:pt x="8723" y="19280"/>
                </a:cubicBezTo>
                <a:close/>
                <a:moveTo>
                  <a:pt x="10758" y="19280"/>
                </a:moveTo>
                <a:cubicBezTo>
                  <a:pt x="10553" y="19280"/>
                  <a:pt x="10349" y="19330"/>
                  <a:pt x="10192" y="19430"/>
                </a:cubicBezTo>
                <a:cubicBezTo>
                  <a:pt x="9880" y="19630"/>
                  <a:pt x="9880" y="19954"/>
                  <a:pt x="10192" y="20154"/>
                </a:cubicBezTo>
                <a:cubicBezTo>
                  <a:pt x="10505" y="20354"/>
                  <a:pt x="11010" y="20354"/>
                  <a:pt x="11323" y="20154"/>
                </a:cubicBezTo>
                <a:cubicBezTo>
                  <a:pt x="11635" y="19954"/>
                  <a:pt x="11635" y="19630"/>
                  <a:pt x="11323" y="19430"/>
                </a:cubicBezTo>
                <a:cubicBezTo>
                  <a:pt x="11167" y="19330"/>
                  <a:pt x="10962" y="19280"/>
                  <a:pt x="10758" y="19280"/>
                </a:cubicBezTo>
                <a:close/>
                <a:moveTo>
                  <a:pt x="12792" y="19280"/>
                </a:moveTo>
                <a:cubicBezTo>
                  <a:pt x="12588" y="19280"/>
                  <a:pt x="12383" y="19330"/>
                  <a:pt x="12227" y="19430"/>
                </a:cubicBezTo>
                <a:cubicBezTo>
                  <a:pt x="11915" y="19630"/>
                  <a:pt x="11915" y="19954"/>
                  <a:pt x="12227" y="20154"/>
                </a:cubicBezTo>
                <a:cubicBezTo>
                  <a:pt x="12539" y="20354"/>
                  <a:pt x="13045" y="20354"/>
                  <a:pt x="13357" y="20154"/>
                </a:cubicBezTo>
                <a:cubicBezTo>
                  <a:pt x="13670" y="19954"/>
                  <a:pt x="13670" y="19630"/>
                  <a:pt x="13357" y="19430"/>
                </a:cubicBezTo>
                <a:cubicBezTo>
                  <a:pt x="13201" y="19330"/>
                  <a:pt x="12997" y="19280"/>
                  <a:pt x="12792" y="19280"/>
                </a:cubicBezTo>
                <a:close/>
                <a:moveTo>
                  <a:pt x="10766" y="20527"/>
                </a:moveTo>
                <a:cubicBezTo>
                  <a:pt x="10561" y="20527"/>
                  <a:pt x="10356" y="20577"/>
                  <a:pt x="10199" y="20676"/>
                </a:cubicBezTo>
                <a:cubicBezTo>
                  <a:pt x="9887" y="20876"/>
                  <a:pt x="9887" y="21200"/>
                  <a:pt x="10199" y="21400"/>
                </a:cubicBezTo>
                <a:cubicBezTo>
                  <a:pt x="10512" y="21600"/>
                  <a:pt x="11019" y="21600"/>
                  <a:pt x="11331" y="21400"/>
                </a:cubicBezTo>
                <a:cubicBezTo>
                  <a:pt x="11643" y="21200"/>
                  <a:pt x="11643" y="20876"/>
                  <a:pt x="11331" y="20676"/>
                </a:cubicBezTo>
                <a:cubicBezTo>
                  <a:pt x="11175" y="20577"/>
                  <a:pt x="10971" y="20527"/>
                  <a:pt x="10766" y="20527"/>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grpSp>
        <p:nvGrpSpPr>
          <p:cNvPr id="76" name="Группа"/>
          <p:cNvGrpSpPr/>
          <p:nvPr/>
        </p:nvGrpSpPr>
        <p:grpSpPr>
          <a:xfrm>
            <a:off x="14323231" y="3345948"/>
            <a:ext cx="7668192" cy="7157779"/>
            <a:chOff x="0" y="0"/>
            <a:chExt cx="7668190" cy="7157778"/>
          </a:xfrm>
        </p:grpSpPr>
        <p:sp>
          <p:nvSpPr>
            <p:cNvPr id="74" name="Title text slide"/>
            <p:cNvSpPr txBox="1"/>
            <p:nvPr/>
          </p:nvSpPr>
          <p:spPr>
            <a:xfrm>
              <a:off x="0" y="0"/>
              <a:ext cx="7611387" cy="1295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r>
                <a:t>Title text slide</a:t>
              </a:r>
            </a:p>
          </p:txBody>
        </p:sp>
        <p:sp>
          <p:nvSpPr>
            <p:cNvPr id="75" name="Lorem ipsum dolor sit amet, consectetur adipisg elit, sed do eiusmod tempor incididunt ut labore et dolore magna aliqua. Ut enim ad minim vem, quis nostrud exercitation ullamco laboris nisi ut aliquip ex ea commo consequat. Duis aute irure dolor in reprehenderit in voluptate in velit esse cillum dolore eu fugiat nulla pariatur. Excepteur sint occaecat cupidatat non proident, sunt in culpa qui officia deserunt qui mollit anim id est natus error sit voluptatem accusantium doloue"/>
            <p:cNvSpPr txBox="1"/>
            <p:nvPr/>
          </p:nvSpPr>
          <p:spPr>
            <a:xfrm>
              <a:off x="56804" y="1661218"/>
              <a:ext cx="7611387" cy="54965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adipisg elit, sed do eiusmod tempor incididunt ut labore et dolore magna aliqua. Ut enim ad minim vem, quis nostrud exercitation ullamco laboris nisi ut aliquip ex ea commo consequat. Duis aute irure dolor in reprehenderit in voluptate in velit esse cillum dolore eu fugiat nulla pariatur. Excepteur sint occaecat cupidatat non proident, sunt in culpa qui officia deserunt qui mollit anim id est natus error sit voluptatem accusantium doloue</a:t>
              </a:r>
            </a:p>
          </p:txBody>
        </p:sp>
      </p:grpSp>
      <p:grpSp>
        <p:nvGrpSpPr>
          <p:cNvPr id="80" name="Группа"/>
          <p:cNvGrpSpPr/>
          <p:nvPr/>
        </p:nvGrpSpPr>
        <p:grpSpPr>
          <a:xfrm>
            <a:off x="8637685" y="6584718"/>
            <a:ext cx="2625611" cy="1688121"/>
            <a:chOff x="0" y="0"/>
            <a:chExt cx="2625609" cy="1688120"/>
          </a:xfrm>
        </p:grpSpPr>
        <p:sp>
          <p:nvSpPr>
            <p:cNvPr id="77" name="Закругленный прямоугольник"/>
            <p:cNvSpPr/>
            <p:nvPr/>
          </p:nvSpPr>
          <p:spPr>
            <a:xfrm>
              <a:off x="51210" y="0"/>
              <a:ext cx="2574400" cy="1688121"/>
            </a:xfrm>
            <a:prstGeom prst="roundRect">
              <a:avLst>
                <a:gd name="adj" fmla="val 14396"/>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8" name="+2,101"/>
            <p:cNvSpPr txBox="1"/>
            <p:nvPr/>
          </p:nvSpPr>
          <p:spPr>
            <a:xfrm>
              <a:off x="0" y="131228"/>
              <a:ext cx="2576934" cy="850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5000" b="0">
                  <a:solidFill>
                    <a:srgbClr val="31333D"/>
                  </a:solidFill>
                  <a:latin typeface="Maven Pro Medium"/>
                  <a:ea typeface="Maven Pro Medium"/>
                  <a:cs typeface="Maven Pro Medium"/>
                  <a:sym typeface="Maven Pro Medium"/>
                </a:defRPr>
              </a:lvl1pPr>
            </a:lstStyle>
            <a:p>
              <a:r>
                <a:t>+2,101</a:t>
              </a:r>
            </a:p>
          </p:txBody>
        </p:sp>
        <p:sp>
          <p:nvSpPr>
            <p:cNvPr id="79" name="Subtitle text"/>
            <p:cNvSpPr txBox="1"/>
            <p:nvPr/>
          </p:nvSpPr>
          <p:spPr>
            <a:xfrm>
              <a:off x="73550" y="1004856"/>
              <a:ext cx="2513971" cy="444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000" b="0">
                  <a:solidFill>
                    <a:srgbClr val="646979"/>
                  </a:solidFill>
                  <a:latin typeface="OpenSans-Regular"/>
                  <a:ea typeface="OpenSans-Regular"/>
                  <a:cs typeface="OpenSans-Regular"/>
                  <a:sym typeface="OpenSans-Regular"/>
                </a:defRPr>
              </a:lvl1pPr>
            </a:lstStyle>
            <a:p>
              <a:r>
                <a:t>Subtitle text</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3984E8E-9872-6849-9C36-3BF9042E3F60}"/>
              </a:ext>
            </a:extLst>
          </p:cNvPr>
          <p:cNvSpPr>
            <a:spLocks noGrp="1"/>
          </p:cNvSpPr>
          <p:nvPr>
            <p:ph type="pic" sz="quarter" idx="11"/>
          </p:nvPr>
        </p:nvSpPr>
        <p:spPr>
          <a:xfrm>
            <a:off x="5355157" y="631704"/>
            <a:ext cx="3323128" cy="3323128"/>
          </a:xfrm>
          <a:prstGeom prst="ellipse">
            <a:avLst/>
          </a:prstGeom>
        </p:spPr>
      </p:sp>
      <p:sp>
        <p:nvSpPr>
          <p:cNvPr id="8" name="Рисунок 7">
            <a:extLst>
              <a:ext uri="{FF2B5EF4-FFF2-40B4-BE49-F238E27FC236}">
                <a16:creationId xmlns:a16="http://schemas.microsoft.com/office/drawing/2014/main" id="{29702F15-08C9-7C40-A2A9-4DB4AA1D2616}"/>
              </a:ext>
            </a:extLst>
          </p:cNvPr>
          <p:cNvSpPr>
            <a:spLocks noGrp="1"/>
          </p:cNvSpPr>
          <p:nvPr>
            <p:ph type="pic" sz="quarter" idx="16"/>
          </p:nvPr>
        </p:nvSpPr>
        <p:spPr>
          <a:xfrm>
            <a:off x="632809" y="4193067"/>
            <a:ext cx="5914822" cy="5914822"/>
          </a:xfrm>
          <a:prstGeom prst="ellipse">
            <a:avLst/>
          </a:prstGeom>
        </p:spPr>
      </p:sp>
      <p:sp>
        <p:nvSpPr>
          <p:cNvPr id="9" name="Рисунок 8">
            <a:extLst>
              <a:ext uri="{FF2B5EF4-FFF2-40B4-BE49-F238E27FC236}">
                <a16:creationId xmlns:a16="http://schemas.microsoft.com/office/drawing/2014/main" id="{BF98B3D6-926C-C442-BACA-24DE18E66F10}"/>
              </a:ext>
            </a:extLst>
          </p:cNvPr>
          <p:cNvSpPr>
            <a:spLocks noGrp="1"/>
          </p:cNvSpPr>
          <p:nvPr>
            <p:ph type="pic" sz="quarter" idx="17"/>
          </p:nvPr>
        </p:nvSpPr>
        <p:spPr>
          <a:xfrm>
            <a:off x="7458981" y="4800209"/>
            <a:ext cx="2094340" cy="2094340"/>
          </a:xfrm>
          <a:prstGeom prst="ellipse">
            <a:avLst/>
          </a:prstGeom>
        </p:spPr>
      </p:sp>
      <p:sp>
        <p:nvSpPr>
          <p:cNvPr id="10" name="Рисунок 9">
            <a:extLst>
              <a:ext uri="{FF2B5EF4-FFF2-40B4-BE49-F238E27FC236}">
                <a16:creationId xmlns:a16="http://schemas.microsoft.com/office/drawing/2014/main" id="{78EACE40-96EF-B34E-A25A-8ED3B9732F60}"/>
              </a:ext>
            </a:extLst>
          </p:cNvPr>
          <p:cNvSpPr>
            <a:spLocks noGrp="1"/>
          </p:cNvSpPr>
          <p:nvPr>
            <p:ph type="pic" sz="quarter" idx="18"/>
          </p:nvPr>
        </p:nvSpPr>
        <p:spPr>
          <a:xfrm>
            <a:off x="7075094" y="7891699"/>
            <a:ext cx="5069282" cy="5069282"/>
          </a:xfrm>
          <a:prstGeom prst="ellipse">
            <a:avLst/>
          </a:prstGeom>
        </p:spPr>
      </p:sp>
      <p:sp>
        <p:nvSpPr>
          <p:cNvPr id="102" name="Фигура"/>
          <p:cNvSpPr/>
          <p:nvPr/>
        </p:nvSpPr>
        <p:spPr>
          <a:xfrm>
            <a:off x="-448891" y="-253839"/>
            <a:ext cx="13619769" cy="14223376"/>
          </a:xfrm>
          <a:custGeom>
            <a:avLst/>
            <a:gdLst/>
            <a:ahLst/>
            <a:cxnLst>
              <a:cxn ang="0">
                <a:pos x="wd2" y="hd2"/>
              </a:cxn>
              <a:cxn ang="5400000">
                <a:pos x="wd2" y="hd2"/>
              </a:cxn>
              <a:cxn ang="10800000">
                <a:pos x="wd2" y="hd2"/>
              </a:cxn>
              <a:cxn ang="16200000">
                <a:pos x="wd2" y="hd2"/>
              </a:cxn>
            </a:cxnLst>
            <a:rect l="0" t="0" r="r" b="b"/>
            <a:pathLst>
              <a:path w="20498" h="21087" extrusionOk="0">
                <a:moveTo>
                  <a:pt x="11229" y="0"/>
                </a:moveTo>
                <a:cubicBezTo>
                  <a:pt x="10248" y="0"/>
                  <a:pt x="9267" y="369"/>
                  <a:pt x="8519" y="1106"/>
                </a:cubicBezTo>
                <a:cubicBezTo>
                  <a:pt x="8251" y="1370"/>
                  <a:pt x="8033" y="1664"/>
                  <a:pt x="7861" y="1976"/>
                </a:cubicBezTo>
                <a:cubicBezTo>
                  <a:pt x="7804" y="1905"/>
                  <a:pt x="7745" y="1835"/>
                  <a:pt x="7678" y="1769"/>
                </a:cubicBezTo>
                <a:cubicBezTo>
                  <a:pt x="6789" y="894"/>
                  <a:pt x="5348" y="894"/>
                  <a:pt x="4459" y="1769"/>
                </a:cubicBezTo>
                <a:cubicBezTo>
                  <a:pt x="3570" y="2645"/>
                  <a:pt x="3570" y="4065"/>
                  <a:pt x="4459" y="4941"/>
                </a:cubicBezTo>
                <a:cubicBezTo>
                  <a:pt x="4539" y="5020"/>
                  <a:pt x="4626" y="5090"/>
                  <a:pt x="4715" y="5155"/>
                </a:cubicBezTo>
                <a:cubicBezTo>
                  <a:pt x="3638" y="5396"/>
                  <a:pt x="2616" y="5929"/>
                  <a:pt x="1778" y="6754"/>
                </a:cubicBezTo>
                <a:cubicBezTo>
                  <a:pt x="-592" y="9088"/>
                  <a:pt x="-592" y="12873"/>
                  <a:pt x="1778" y="15207"/>
                </a:cubicBezTo>
                <a:cubicBezTo>
                  <a:pt x="3976" y="17372"/>
                  <a:pt x="7441" y="17527"/>
                  <a:pt x="9822" y="15674"/>
                </a:cubicBezTo>
                <a:cubicBezTo>
                  <a:pt x="9780" y="17071"/>
                  <a:pt x="10298" y="18482"/>
                  <a:pt x="11381" y="19548"/>
                </a:cubicBezTo>
                <a:cubicBezTo>
                  <a:pt x="13464" y="21600"/>
                  <a:pt x="16842" y="21600"/>
                  <a:pt x="18925" y="19548"/>
                </a:cubicBezTo>
                <a:cubicBezTo>
                  <a:pt x="21008" y="17496"/>
                  <a:pt x="21008" y="14169"/>
                  <a:pt x="18925" y="12117"/>
                </a:cubicBezTo>
                <a:cubicBezTo>
                  <a:pt x="18052" y="11257"/>
                  <a:pt x="16950" y="10759"/>
                  <a:pt x="15813" y="10620"/>
                </a:cubicBezTo>
                <a:cubicBezTo>
                  <a:pt x="16584" y="9532"/>
                  <a:pt x="16479" y="8024"/>
                  <a:pt x="15493" y="7053"/>
                </a:cubicBezTo>
                <a:cubicBezTo>
                  <a:pt x="15089" y="6655"/>
                  <a:pt x="14594" y="6405"/>
                  <a:pt x="14074" y="6297"/>
                </a:cubicBezTo>
                <a:cubicBezTo>
                  <a:pt x="15430" y="4815"/>
                  <a:pt x="15388" y="2533"/>
                  <a:pt x="13939" y="1106"/>
                </a:cubicBezTo>
                <a:cubicBezTo>
                  <a:pt x="13191" y="369"/>
                  <a:pt x="12210" y="0"/>
                  <a:pt x="11229" y="0"/>
                </a:cubicBezTo>
                <a:close/>
                <a:moveTo>
                  <a:pt x="11229" y="943"/>
                </a:moveTo>
                <a:cubicBezTo>
                  <a:pt x="11965" y="943"/>
                  <a:pt x="12701" y="1219"/>
                  <a:pt x="13262" y="1772"/>
                </a:cubicBezTo>
                <a:cubicBezTo>
                  <a:pt x="14386" y="2879"/>
                  <a:pt x="14386" y="4672"/>
                  <a:pt x="13262" y="5779"/>
                </a:cubicBezTo>
                <a:cubicBezTo>
                  <a:pt x="12139" y="6885"/>
                  <a:pt x="10319" y="6885"/>
                  <a:pt x="9196" y="5779"/>
                </a:cubicBezTo>
                <a:cubicBezTo>
                  <a:pt x="8072" y="4672"/>
                  <a:pt x="8072" y="2879"/>
                  <a:pt x="9196" y="1772"/>
                </a:cubicBezTo>
                <a:cubicBezTo>
                  <a:pt x="9757" y="1219"/>
                  <a:pt x="10493" y="943"/>
                  <a:pt x="11229" y="943"/>
                </a:cubicBezTo>
                <a:close/>
                <a:moveTo>
                  <a:pt x="6069" y="1830"/>
                </a:moveTo>
                <a:cubicBezTo>
                  <a:pt x="6465" y="1830"/>
                  <a:pt x="6861" y="1979"/>
                  <a:pt x="7164" y="2277"/>
                </a:cubicBezTo>
                <a:cubicBezTo>
                  <a:pt x="7768" y="2873"/>
                  <a:pt x="7768" y="3839"/>
                  <a:pt x="7164" y="4434"/>
                </a:cubicBezTo>
                <a:cubicBezTo>
                  <a:pt x="6559" y="5030"/>
                  <a:pt x="5578" y="5030"/>
                  <a:pt x="4973" y="4434"/>
                </a:cubicBezTo>
                <a:cubicBezTo>
                  <a:pt x="4369" y="3839"/>
                  <a:pt x="4369" y="2873"/>
                  <a:pt x="4973" y="2277"/>
                </a:cubicBezTo>
                <a:cubicBezTo>
                  <a:pt x="5276" y="1979"/>
                  <a:pt x="5672" y="1830"/>
                  <a:pt x="6069" y="1830"/>
                </a:cubicBezTo>
                <a:close/>
                <a:moveTo>
                  <a:pt x="18553" y="3277"/>
                </a:moveTo>
                <a:cubicBezTo>
                  <a:pt x="18055" y="3277"/>
                  <a:pt x="17557" y="3464"/>
                  <a:pt x="17177" y="3838"/>
                </a:cubicBezTo>
                <a:cubicBezTo>
                  <a:pt x="16417" y="4586"/>
                  <a:pt x="16417" y="5800"/>
                  <a:pt x="17177" y="6548"/>
                </a:cubicBezTo>
                <a:cubicBezTo>
                  <a:pt x="17937" y="7297"/>
                  <a:pt x="19169" y="7297"/>
                  <a:pt x="19929" y="6548"/>
                </a:cubicBezTo>
                <a:cubicBezTo>
                  <a:pt x="20689" y="5800"/>
                  <a:pt x="20689" y="4586"/>
                  <a:pt x="19929" y="3838"/>
                </a:cubicBezTo>
                <a:cubicBezTo>
                  <a:pt x="19549" y="3464"/>
                  <a:pt x="19051" y="3277"/>
                  <a:pt x="18553" y="3277"/>
                </a:cubicBezTo>
                <a:close/>
                <a:moveTo>
                  <a:pt x="18553" y="3888"/>
                </a:moveTo>
                <a:cubicBezTo>
                  <a:pt x="18893" y="3888"/>
                  <a:pt x="19232" y="4015"/>
                  <a:pt x="19490" y="4270"/>
                </a:cubicBezTo>
                <a:cubicBezTo>
                  <a:pt x="20008" y="4780"/>
                  <a:pt x="20008" y="5607"/>
                  <a:pt x="19490" y="6117"/>
                </a:cubicBezTo>
                <a:cubicBezTo>
                  <a:pt x="18973" y="6626"/>
                  <a:pt x="18133" y="6626"/>
                  <a:pt x="17616" y="6117"/>
                </a:cubicBezTo>
                <a:cubicBezTo>
                  <a:pt x="17098" y="5607"/>
                  <a:pt x="17098" y="4780"/>
                  <a:pt x="17616" y="4270"/>
                </a:cubicBezTo>
                <a:cubicBezTo>
                  <a:pt x="17874" y="4015"/>
                  <a:pt x="18214" y="3888"/>
                  <a:pt x="18553" y="3888"/>
                </a:cubicBezTo>
                <a:close/>
                <a:moveTo>
                  <a:pt x="6069" y="6179"/>
                </a:moveTo>
                <a:cubicBezTo>
                  <a:pt x="7316" y="6179"/>
                  <a:pt x="8563" y="6648"/>
                  <a:pt x="9515" y="7585"/>
                </a:cubicBezTo>
                <a:cubicBezTo>
                  <a:pt x="11419" y="9461"/>
                  <a:pt x="11419" y="12501"/>
                  <a:pt x="9515" y="14376"/>
                </a:cubicBezTo>
                <a:cubicBezTo>
                  <a:pt x="7611" y="16252"/>
                  <a:pt x="4525" y="16252"/>
                  <a:pt x="2621" y="14376"/>
                </a:cubicBezTo>
                <a:cubicBezTo>
                  <a:pt x="718" y="12501"/>
                  <a:pt x="718" y="9461"/>
                  <a:pt x="2621" y="7585"/>
                </a:cubicBezTo>
                <a:cubicBezTo>
                  <a:pt x="3573" y="6648"/>
                  <a:pt x="4821" y="6179"/>
                  <a:pt x="6069" y="6179"/>
                </a:cubicBezTo>
                <a:close/>
                <a:moveTo>
                  <a:pt x="13490" y="7070"/>
                </a:moveTo>
                <a:cubicBezTo>
                  <a:pt x="13998" y="7070"/>
                  <a:pt x="14507" y="7261"/>
                  <a:pt x="14895" y="7643"/>
                </a:cubicBezTo>
                <a:cubicBezTo>
                  <a:pt x="15671" y="8407"/>
                  <a:pt x="15671" y="9647"/>
                  <a:pt x="14895" y="10412"/>
                </a:cubicBezTo>
                <a:cubicBezTo>
                  <a:pt x="14119" y="11176"/>
                  <a:pt x="12860" y="11176"/>
                  <a:pt x="12084" y="10412"/>
                </a:cubicBezTo>
                <a:cubicBezTo>
                  <a:pt x="11308" y="9647"/>
                  <a:pt x="11308" y="8407"/>
                  <a:pt x="12084" y="7643"/>
                </a:cubicBezTo>
                <a:cubicBezTo>
                  <a:pt x="12472" y="7261"/>
                  <a:pt x="12981" y="7070"/>
                  <a:pt x="13490" y="7070"/>
                </a:cubicBezTo>
                <a:close/>
                <a:moveTo>
                  <a:pt x="15153" y="11700"/>
                </a:moveTo>
                <a:cubicBezTo>
                  <a:pt x="16227" y="11700"/>
                  <a:pt x="17300" y="12104"/>
                  <a:pt x="18119" y="12911"/>
                </a:cubicBezTo>
                <a:cubicBezTo>
                  <a:pt x="19758" y="14525"/>
                  <a:pt x="19758" y="17142"/>
                  <a:pt x="18119" y="18756"/>
                </a:cubicBezTo>
                <a:cubicBezTo>
                  <a:pt x="16481" y="20369"/>
                  <a:pt x="13825" y="20369"/>
                  <a:pt x="12187" y="18756"/>
                </a:cubicBezTo>
                <a:cubicBezTo>
                  <a:pt x="10549" y="17142"/>
                  <a:pt x="10549" y="14525"/>
                  <a:pt x="12187" y="12911"/>
                </a:cubicBezTo>
                <a:cubicBezTo>
                  <a:pt x="13006" y="12104"/>
                  <a:pt x="14080" y="11700"/>
                  <a:pt x="15153" y="11700"/>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105" name="Группа"/>
          <p:cNvGrpSpPr/>
          <p:nvPr/>
        </p:nvGrpSpPr>
        <p:grpSpPr>
          <a:xfrm>
            <a:off x="14323231" y="3345948"/>
            <a:ext cx="7668192" cy="7157779"/>
            <a:chOff x="0" y="0"/>
            <a:chExt cx="7668190" cy="7157778"/>
          </a:xfrm>
        </p:grpSpPr>
        <p:sp>
          <p:nvSpPr>
            <p:cNvPr id="103" name="Title text slide"/>
            <p:cNvSpPr txBox="1"/>
            <p:nvPr/>
          </p:nvSpPr>
          <p:spPr>
            <a:xfrm>
              <a:off x="0" y="0"/>
              <a:ext cx="7611387" cy="1295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r>
                <a:t>Title text slide</a:t>
              </a:r>
            </a:p>
          </p:txBody>
        </p:sp>
        <p:sp>
          <p:nvSpPr>
            <p:cNvPr id="104" name="Lorem ipsum dolor sit amet, consectetur adipisg elit, sed do eiusmod tempor incididunt ut labore et dolore magna aliqua. Ut enim ad minim vem, quis nostrud exercitation ullamco laboris nisi ut aliquip ex ea commo consequat. Duis aute irure dolor in reprehenderit in voluptate in velit esse cillum dolore eu fugiat nulla pariatur. Excepteur sint occaecat cupidatat non proident, sunt in culpa qui officia deserunt qui mollit anim id est natus error sit voluptatem accusantium doloue"/>
            <p:cNvSpPr txBox="1"/>
            <p:nvPr/>
          </p:nvSpPr>
          <p:spPr>
            <a:xfrm>
              <a:off x="56804" y="1661218"/>
              <a:ext cx="7611387" cy="54965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adipisg elit, sed do eiusmod tempor incididunt ut labore et dolore magna aliqua. Ut enim ad minim vem, quis nostrud exercitation ullamco laboris nisi ut aliquip ex ea commo consequat. Duis aute irure dolor in reprehenderit in voluptate in velit esse cillum dolore eu fugiat nulla pariatur. Excepteur sint occaecat cupidatat non proident, sunt in culpa qui officia deserunt qui mollit anim id est natus error sit voluptatem accusantium doloue</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text slide"/>
          <p:cNvSpPr txBox="1"/>
          <p:nvPr/>
        </p:nvSpPr>
        <p:spPr>
          <a:xfrm>
            <a:off x="2394564" y="2085282"/>
            <a:ext cx="9112176" cy="129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t>Title text slide</a:t>
            </a:r>
          </a:p>
        </p:txBody>
      </p:sp>
      <p:sp>
        <p:nvSpPr>
          <p:cNvPr id="118" name="Фигура"/>
          <p:cNvSpPr/>
          <p:nvPr/>
        </p:nvSpPr>
        <p:spPr>
          <a:xfrm>
            <a:off x="2476369" y="391190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9" name="Lorem ipsum dolor sit amet, consectetur adipiscing elit, sed do eiusmod tempor incididunt ut labore et dolore magna aliqua. Ut enim ad minim veniam, quis nostrud exercitation ullamco laboris nisi ut aliquip ex ea comm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 voluptatem quia voluptas sit aspernatur aut odit aut fugit"/>
          <p:cNvSpPr txBox="1"/>
          <p:nvPr/>
        </p:nvSpPr>
        <p:spPr>
          <a:xfrm>
            <a:off x="2451369" y="4991100"/>
            <a:ext cx="8998565"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 exercitation ullamco laboris nisi ut aliquip ex ea commo consequat. Duis aute irure dolor in reprehenderit in voluptate velit esse cillum dolore eu fugiat nulla pariatur. Excepteur sint occaecat cupidatat non proident, sunt in culpa qui officia deserunt mollit anim id est laborum. Sed ut perspiciatis unde omnis iste natus error sit voluptatem accusantium doloremque laudantium, totam rem aperi, voluptatem quia voluptas sit aspernatur aut odit aut fugit</a:t>
            </a:r>
          </a:p>
        </p:txBody>
      </p:sp>
      <p:sp>
        <p:nvSpPr>
          <p:cNvPr id="120"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12966969" y="4991100"/>
            <a:ext cx="8998565" cy="604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t>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a:t>
            </a:r>
          </a:p>
        </p:txBody>
      </p:sp>
    </p:spTree>
  </p:cSld>
  <p:clrMapOvr>
    <a:masterClrMapping/>
  </p:clrMapOvr>
  <p:transition spd="med"/>
</p:sld>
</file>

<file path=ppt/theme/theme1.xml><?xml version="1.0" encoding="utf-8"?>
<a:theme xmlns:a="http://schemas.openxmlformats.org/drawingml/2006/main" name="White">
  <a:themeElements>
    <a:clrScheme name="Radiance - base color">
      <a:dk1>
        <a:srgbClr val="2F313F"/>
      </a:dk1>
      <a:lt1>
        <a:srgbClr val="FFFFFF"/>
      </a:lt1>
      <a:dk2>
        <a:srgbClr val="454752"/>
      </a:dk2>
      <a:lt2>
        <a:srgbClr val="646779"/>
      </a:lt2>
      <a:accent1>
        <a:srgbClr val="635ED6"/>
      </a:accent1>
      <a:accent2>
        <a:srgbClr val="5E9EEE"/>
      </a:accent2>
      <a:accent3>
        <a:srgbClr val="635ED5"/>
      </a:accent3>
      <a:accent4>
        <a:srgbClr val="5E9EEF"/>
      </a:accent4>
      <a:accent5>
        <a:srgbClr val="D3DBE4"/>
      </a:accent5>
      <a:accent6>
        <a:srgbClr val="EDF4FD"/>
      </a:accent6>
      <a:hlink>
        <a:srgbClr val="635ED5"/>
      </a:hlink>
      <a:folHlink>
        <a:srgbClr val="5E9DEE"/>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184</TotalTime>
  <Words>3097</Words>
  <Application>Microsoft Office PowerPoint</Application>
  <PresentationFormat>Произвольный</PresentationFormat>
  <Paragraphs>227</Paragraphs>
  <Slides>32</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32</vt:i4>
      </vt:variant>
    </vt:vector>
  </HeadingPairs>
  <TitlesOfParts>
    <vt:vector size="43" baseType="lpstr">
      <vt:lpstr>Helvetica Neue</vt:lpstr>
      <vt:lpstr>Helvetica Neue Light</vt:lpstr>
      <vt:lpstr>Helvetica Neue Medium</vt:lpstr>
      <vt:lpstr>Maven Pro Bold</vt:lpstr>
      <vt:lpstr>Maven Pro Medium</vt:lpstr>
      <vt:lpstr>Open Sans</vt:lpstr>
      <vt:lpstr>OpenSans-Regular</vt:lpstr>
      <vt:lpstr>Poppins</vt:lpstr>
      <vt:lpstr>Roboto</vt:lpstr>
      <vt:lpstr>Times New Roman</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Михаил Камушков</dc:creator>
  <cp:lastModifiedBy>Strann1k228</cp:lastModifiedBy>
  <cp:revision>19</cp:revision>
  <dcterms:modified xsi:type="dcterms:W3CDTF">2024-04-25T12:28:53Z</dcterms:modified>
</cp:coreProperties>
</file>